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7" r:id="rId2"/>
    <p:sldId id="258" r:id="rId3"/>
    <p:sldId id="287" r:id="rId4"/>
    <p:sldId id="259" r:id="rId5"/>
    <p:sldId id="260" r:id="rId6"/>
    <p:sldId id="261" r:id="rId7"/>
    <p:sldId id="262" r:id="rId8"/>
    <p:sldId id="288" r:id="rId9"/>
    <p:sldId id="263" r:id="rId10"/>
    <p:sldId id="264" r:id="rId11"/>
    <p:sldId id="265" r:id="rId12"/>
    <p:sldId id="266" r:id="rId13"/>
    <p:sldId id="292" r:id="rId14"/>
    <p:sldId id="267" r:id="rId15"/>
    <p:sldId id="268" r:id="rId16"/>
    <p:sldId id="269" r:id="rId17"/>
    <p:sldId id="270" r:id="rId18"/>
    <p:sldId id="271" r:id="rId19"/>
    <p:sldId id="289" r:id="rId20"/>
    <p:sldId id="272" r:id="rId21"/>
    <p:sldId id="273" r:id="rId22"/>
    <p:sldId id="274" r:id="rId23"/>
    <p:sldId id="290" r:id="rId24"/>
    <p:sldId id="275" r:id="rId25"/>
    <p:sldId id="276" r:id="rId26"/>
    <p:sldId id="277" r:id="rId27"/>
    <p:sldId id="278" r:id="rId28"/>
    <p:sldId id="291" r:id="rId29"/>
    <p:sldId id="279" r:id="rId30"/>
    <p:sldId id="280" r:id="rId31"/>
    <p:sldId id="281" r:id="rId32"/>
    <p:sldId id="282" r:id="rId33"/>
    <p:sldId id="286" r:id="rId34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Office_Excel_2007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 w="19050">
              <a:noFill/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2-4552-B1A3-172DED24D20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B2-4552-B1A3-172DED24D20E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6B2-4552-B1A3-172DED24D20E}"/>
              </c:ext>
            </c:extLst>
          </c:dPt>
          <c:dPt>
            <c:idx val="3"/>
            <c:bubble3D val="0"/>
            <c:spPr>
              <a:solidFill>
                <a:schemeClr val="tx1">
                  <a:lumMod val="65000"/>
                  <a:lumOff val="3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6B2-4552-B1A3-172DED24D20E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6B2-4552-B1A3-172DED24D2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6741-4E42-9706-AD9EBB220630}"/>
              </c:ext>
            </c:extLst>
          </c:dPt>
          <c:dPt>
            <c:idx val="1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6741-4E42-9706-AD9EBB220630}"/>
              </c:ext>
            </c:extLst>
          </c:dPt>
          <c:dPt>
            <c:idx val="2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6741-4E42-9706-AD9EBB220630}"/>
              </c:ext>
            </c:extLst>
          </c:dPt>
          <c:dPt>
            <c:idx val="3"/>
            <c:invertIfNegative val="0"/>
            <c:bubble3D val="0"/>
            <c:spPr>
              <a:solidFill>
                <a:srgbClr val="0070C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6741-4E42-9706-AD9EBB220630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741-4E42-9706-AD9EBB2206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18369976"/>
        <c:axId val="418370368"/>
      </c:barChart>
      <c:catAx>
        <c:axId val="418369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18370368"/>
        <c:crosses val="autoZero"/>
        <c:auto val="1"/>
        <c:lblAlgn val="ctr"/>
        <c:lblOffset val="100"/>
        <c:noMultiLvlLbl val="0"/>
      </c:catAx>
      <c:valAx>
        <c:axId val="418370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418369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249F1-73FB-4C17-BFE6-16151878C858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14C57-71FA-4BC1-ACDD-7DCDBBBF0B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732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028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532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42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19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19194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668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4862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57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643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4054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32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064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773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0766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804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20400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338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501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7431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67256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330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875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177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129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2905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114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7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3936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725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9885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12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060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716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BCCFE-B22F-4551-880B-3C32E9FD0C5C}" type="datetimeFigureOut">
              <a:rPr lang="zh-CN" altLang="en-US" smtClean="0"/>
              <a:t>2018/7/19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27C5-1E7C-46F2-A636-8998104895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3.png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6.emf"/><Relationship Id="rId9" Type="http://schemas.openxmlformats.org/officeDocument/2006/relationships/image" Target="../media/image2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弧形 53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空心弧 52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55" name="矩形 54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项目策划书</a:t>
            </a:r>
            <a:r>
              <a:rPr lang="en-US" altLang="zh-CN" sz="53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53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15"/>
          <p:cNvSpPr txBox="1">
            <a:spLocks noChangeArrowheads="1"/>
          </p:cNvSpPr>
          <p:nvPr/>
        </p:nvSpPr>
        <p:spPr bwMode="auto">
          <a:xfrm>
            <a:off x="2673130" y="3523086"/>
            <a:ext cx="6844156" cy="64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content to play here, or through your copy, paste in this box, and select only </a:t>
            </a:r>
            <a:r>
              <a: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text. Your content to play here, or through your copy, paste in </a:t>
            </a:r>
          </a:p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box, and select only the text.</a:t>
            </a:r>
          </a:p>
        </p:txBody>
      </p:sp>
      <p:sp>
        <p:nvSpPr>
          <p:cNvPr id="52" name="16"/>
          <p:cNvSpPr txBox="1">
            <a:spLocks noChangeArrowheads="1"/>
          </p:cNvSpPr>
          <p:nvPr/>
        </p:nvSpPr>
        <p:spPr bwMode="auto">
          <a:xfrm>
            <a:off x="3306686" y="2300679"/>
            <a:ext cx="5577043" cy="31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9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这里可以简要的描述您的项目</a:t>
            </a:r>
            <a:endParaRPr lang="zh-CN" altLang="zh-CN" sz="19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【6】-Fade＜无限循环极品 这一刻 唤醒了2014所有的痛苦与极乐＞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814684" y="-14533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21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31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41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51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4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54" grpId="0" animBg="1"/>
      <p:bldP spid="5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50" grpId="0"/>
      <p:bldP spid="51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3739531" y="1219198"/>
            <a:ext cx="4712939" cy="4636763"/>
            <a:chOff x="3693308" y="1219198"/>
            <a:chExt cx="4712939" cy="4636763"/>
          </a:xfrm>
        </p:grpSpPr>
        <p:grpSp>
          <p:nvGrpSpPr>
            <p:cNvPr id="16" name="组合 15"/>
            <p:cNvGrpSpPr/>
            <p:nvPr/>
          </p:nvGrpSpPr>
          <p:grpSpPr>
            <a:xfrm>
              <a:off x="5347425" y="1219198"/>
              <a:ext cx="1394461" cy="1756230"/>
              <a:chOff x="5347425" y="1219198"/>
              <a:chExt cx="1394461" cy="175623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5966025" y="1219198"/>
                <a:ext cx="160932" cy="30162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5347425" y="1219199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1"/>
              <p:cNvSpPr/>
              <p:nvPr/>
            </p:nvSpPr>
            <p:spPr>
              <a:xfrm flipH="1">
                <a:off x="6109425" y="1219198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 rot="5400000">
              <a:off x="6830901" y="2645374"/>
              <a:ext cx="1394461" cy="1756230"/>
              <a:chOff x="5347425" y="1219198"/>
              <a:chExt cx="1394461" cy="1756230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966025" y="1219198"/>
                <a:ext cx="160932" cy="3016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矩形 11"/>
              <p:cNvSpPr/>
              <p:nvPr/>
            </p:nvSpPr>
            <p:spPr>
              <a:xfrm>
                <a:off x="5347425" y="1219199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1"/>
              <p:cNvSpPr/>
              <p:nvPr/>
            </p:nvSpPr>
            <p:spPr>
              <a:xfrm flipH="1">
                <a:off x="6109425" y="1219198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16200000">
              <a:off x="3874192" y="2645374"/>
              <a:ext cx="1394461" cy="1756230"/>
              <a:chOff x="5347425" y="1219198"/>
              <a:chExt cx="1394461" cy="175623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966025" y="1219198"/>
                <a:ext cx="160932" cy="30162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11"/>
              <p:cNvSpPr/>
              <p:nvPr/>
            </p:nvSpPr>
            <p:spPr>
              <a:xfrm>
                <a:off x="5347425" y="1219199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11"/>
              <p:cNvSpPr/>
              <p:nvPr/>
            </p:nvSpPr>
            <p:spPr>
              <a:xfrm flipH="1">
                <a:off x="6109425" y="1219198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rot="10800000">
              <a:off x="5349260" y="4099731"/>
              <a:ext cx="1394461" cy="1756230"/>
              <a:chOff x="5347425" y="1219198"/>
              <a:chExt cx="1394461" cy="175623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966025" y="1219198"/>
                <a:ext cx="160932" cy="30162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11"/>
              <p:cNvSpPr/>
              <p:nvPr/>
            </p:nvSpPr>
            <p:spPr>
              <a:xfrm>
                <a:off x="5347425" y="1219199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矩形 11"/>
              <p:cNvSpPr/>
              <p:nvPr/>
            </p:nvSpPr>
            <p:spPr>
              <a:xfrm flipH="1">
                <a:off x="6109425" y="1219198"/>
                <a:ext cx="632461" cy="1756229"/>
              </a:xfrm>
              <a:custGeom>
                <a:avLst/>
                <a:gdLst>
                  <a:gd name="connsiteX0" fmla="*/ 0 w 624115"/>
                  <a:gd name="connsiteY0" fmla="*/ 0 h 1465943"/>
                  <a:gd name="connsiteX1" fmla="*/ 624115 w 624115"/>
                  <a:gd name="connsiteY1" fmla="*/ 0 h 1465943"/>
                  <a:gd name="connsiteX2" fmla="*/ 624115 w 624115"/>
                  <a:gd name="connsiteY2" fmla="*/ 1465943 h 1465943"/>
                  <a:gd name="connsiteX3" fmla="*/ 0 w 624115"/>
                  <a:gd name="connsiteY3" fmla="*/ 1465943 h 1465943"/>
                  <a:gd name="connsiteX4" fmla="*/ 0 w 624115"/>
                  <a:gd name="connsiteY4" fmla="*/ 0 h 1465943"/>
                  <a:gd name="connsiteX0-1" fmla="*/ 14514 w 624115"/>
                  <a:gd name="connsiteY0-2" fmla="*/ 290286 h 1465943"/>
                  <a:gd name="connsiteX1-3" fmla="*/ 624115 w 624115"/>
                  <a:gd name="connsiteY1-4" fmla="*/ 0 h 1465943"/>
                  <a:gd name="connsiteX2-5" fmla="*/ 624115 w 624115"/>
                  <a:gd name="connsiteY2-6" fmla="*/ 1465943 h 1465943"/>
                  <a:gd name="connsiteX3-7" fmla="*/ 0 w 624115"/>
                  <a:gd name="connsiteY3-8" fmla="*/ 1465943 h 1465943"/>
                  <a:gd name="connsiteX4-9" fmla="*/ 14514 w 624115"/>
                  <a:gd name="connsiteY4-10" fmla="*/ 290286 h 1465943"/>
                  <a:gd name="connsiteX0-11" fmla="*/ 14514 w 624115"/>
                  <a:gd name="connsiteY0-12" fmla="*/ 624115 h 1799772"/>
                  <a:gd name="connsiteX1-13" fmla="*/ 624115 w 624115"/>
                  <a:gd name="connsiteY1-14" fmla="*/ 0 h 1799772"/>
                  <a:gd name="connsiteX2-15" fmla="*/ 624115 w 624115"/>
                  <a:gd name="connsiteY2-16" fmla="*/ 1799772 h 1799772"/>
                  <a:gd name="connsiteX3-17" fmla="*/ 0 w 624115"/>
                  <a:gd name="connsiteY3-18" fmla="*/ 1799772 h 1799772"/>
                  <a:gd name="connsiteX4-19" fmla="*/ 14514 w 624115"/>
                  <a:gd name="connsiteY4-20" fmla="*/ 624115 h 1799772"/>
                  <a:gd name="connsiteX0-21" fmla="*/ 14514 w 624115"/>
                  <a:gd name="connsiteY0-22" fmla="*/ 580572 h 1756229"/>
                  <a:gd name="connsiteX1-23" fmla="*/ 609601 w 624115"/>
                  <a:gd name="connsiteY1-24" fmla="*/ 0 h 1756229"/>
                  <a:gd name="connsiteX2-25" fmla="*/ 624115 w 624115"/>
                  <a:gd name="connsiteY2-26" fmla="*/ 1756229 h 1756229"/>
                  <a:gd name="connsiteX3-27" fmla="*/ 0 w 624115"/>
                  <a:gd name="connsiteY3-28" fmla="*/ 1756229 h 1756229"/>
                  <a:gd name="connsiteX4-29" fmla="*/ 14514 w 624115"/>
                  <a:gd name="connsiteY4-30" fmla="*/ 580572 h 1756229"/>
                  <a:gd name="connsiteX0-31" fmla="*/ 6894 w 624115"/>
                  <a:gd name="connsiteY0-32" fmla="*/ 595812 h 1756229"/>
                  <a:gd name="connsiteX1-33" fmla="*/ 609601 w 624115"/>
                  <a:gd name="connsiteY1-34" fmla="*/ 0 h 1756229"/>
                  <a:gd name="connsiteX2-35" fmla="*/ 624115 w 624115"/>
                  <a:gd name="connsiteY2-36" fmla="*/ 1756229 h 1756229"/>
                  <a:gd name="connsiteX3-37" fmla="*/ 0 w 624115"/>
                  <a:gd name="connsiteY3-38" fmla="*/ 1756229 h 1756229"/>
                  <a:gd name="connsiteX4-39" fmla="*/ 6894 w 624115"/>
                  <a:gd name="connsiteY4-40" fmla="*/ 595812 h 1756229"/>
                  <a:gd name="connsiteX0-41" fmla="*/ 0 w 632461"/>
                  <a:gd name="connsiteY0-42" fmla="*/ 588192 h 1756229"/>
                  <a:gd name="connsiteX1-43" fmla="*/ 617947 w 632461"/>
                  <a:gd name="connsiteY1-44" fmla="*/ 0 h 1756229"/>
                  <a:gd name="connsiteX2-45" fmla="*/ 632461 w 632461"/>
                  <a:gd name="connsiteY2-46" fmla="*/ 1756229 h 1756229"/>
                  <a:gd name="connsiteX3-47" fmla="*/ 8346 w 632461"/>
                  <a:gd name="connsiteY3-48" fmla="*/ 1756229 h 1756229"/>
                  <a:gd name="connsiteX4-49" fmla="*/ 0 w 632461"/>
                  <a:gd name="connsiteY4-50" fmla="*/ 588192 h 1756229"/>
                  <a:gd name="connsiteX0-51" fmla="*/ 0 w 632461"/>
                  <a:gd name="connsiteY0-52" fmla="*/ 588192 h 1756229"/>
                  <a:gd name="connsiteX1-53" fmla="*/ 617947 w 632461"/>
                  <a:gd name="connsiteY1-54" fmla="*/ 0 h 1756229"/>
                  <a:gd name="connsiteX2-55" fmla="*/ 632461 w 632461"/>
                  <a:gd name="connsiteY2-56" fmla="*/ 1756229 h 1756229"/>
                  <a:gd name="connsiteX3-57" fmla="*/ 8346 w 632461"/>
                  <a:gd name="connsiteY3-58" fmla="*/ 1756229 h 1756229"/>
                  <a:gd name="connsiteX4-59" fmla="*/ 0 w 632461"/>
                  <a:gd name="connsiteY4-60" fmla="*/ 588192 h 1756229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32461" h="1756229">
                    <a:moveTo>
                      <a:pt x="0" y="588192"/>
                    </a:moveTo>
                    <a:lnTo>
                      <a:pt x="617947" y="0"/>
                    </a:lnTo>
                    <a:lnTo>
                      <a:pt x="632461" y="1756229"/>
                    </a:lnTo>
                    <a:lnTo>
                      <a:pt x="8346" y="1756229"/>
                    </a:lnTo>
                    <a:lnTo>
                      <a:pt x="0" y="588192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圆角矩形 14"/>
            <p:cNvSpPr/>
            <p:nvPr/>
          </p:nvSpPr>
          <p:spPr>
            <a:xfrm rot="2700000">
              <a:off x="5113294" y="2564128"/>
              <a:ext cx="1866394" cy="1918723"/>
            </a:xfrm>
            <a:prstGeom prst="roundRect">
              <a:avLst>
                <a:gd name="adj" fmla="val 2181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59942" y="1574092"/>
            <a:ext cx="3357703" cy="776586"/>
            <a:chOff x="1259942" y="1574092"/>
            <a:chExt cx="3357703" cy="776586"/>
          </a:xfrm>
        </p:grpSpPr>
        <p:sp>
          <p:nvSpPr>
            <p:cNvPr id="31" name="文本框 30"/>
            <p:cNvSpPr txBox="1"/>
            <p:nvPr/>
          </p:nvSpPr>
          <p:spPr>
            <a:xfrm>
              <a:off x="1259942" y="1574092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881566" y="1662028"/>
              <a:ext cx="2736079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856752" y="1574092"/>
            <a:ext cx="3331796" cy="776586"/>
            <a:chOff x="7856752" y="1574092"/>
            <a:chExt cx="3331796" cy="776586"/>
          </a:xfrm>
        </p:grpSpPr>
        <p:sp>
          <p:nvSpPr>
            <p:cNvPr id="30" name="文本框 29"/>
            <p:cNvSpPr txBox="1"/>
            <p:nvPr/>
          </p:nvSpPr>
          <p:spPr>
            <a:xfrm>
              <a:off x="7856752" y="1574092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8452469" y="1662028"/>
              <a:ext cx="2736079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856752" y="4382561"/>
            <a:ext cx="3369897" cy="776586"/>
            <a:chOff x="7856752" y="4382561"/>
            <a:chExt cx="3369897" cy="776586"/>
          </a:xfrm>
        </p:grpSpPr>
        <p:sp>
          <p:nvSpPr>
            <p:cNvPr id="37" name="矩形 36"/>
            <p:cNvSpPr/>
            <p:nvPr/>
          </p:nvSpPr>
          <p:spPr>
            <a:xfrm>
              <a:off x="8490570" y="4470497"/>
              <a:ext cx="2736079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856752" y="4382561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59942" y="4357159"/>
            <a:ext cx="3357704" cy="776586"/>
            <a:chOff x="1259942" y="4357159"/>
            <a:chExt cx="3357704" cy="776586"/>
          </a:xfrm>
        </p:grpSpPr>
        <p:sp>
          <p:nvSpPr>
            <p:cNvPr id="39" name="矩形 38"/>
            <p:cNvSpPr/>
            <p:nvPr/>
          </p:nvSpPr>
          <p:spPr>
            <a:xfrm>
              <a:off x="1881567" y="4445095"/>
              <a:ext cx="2736079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59942" y="4357159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47753" y="2958169"/>
            <a:ext cx="1339590" cy="1177260"/>
            <a:chOff x="5447753" y="2958169"/>
            <a:chExt cx="1339590" cy="1177260"/>
          </a:xfrm>
        </p:grpSpPr>
        <p:grpSp>
          <p:nvGrpSpPr>
            <p:cNvPr id="45" name="组合 44"/>
            <p:cNvGrpSpPr/>
            <p:nvPr/>
          </p:nvGrpSpPr>
          <p:grpSpPr>
            <a:xfrm>
              <a:off x="5928198" y="2958169"/>
              <a:ext cx="360363" cy="539750"/>
              <a:chOff x="5915818" y="3159125"/>
              <a:chExt cx="360363" cy="539750"/>
            </a:xfrm>
          </p:grpSpPr>
          <p:sp>
            <p:nvSpPr>
              <p:cNvPr id="43" name="Freeform 35"/>
              <p:cNvSpPr/>
              <p:nvPr/>
            </p:nvSpPr>
            <p:spPr bwMode="auto">
              <a:xfrm>
                <a:off x="6006305" y="3563937"/>
                <a:ext cx="179388" cy="134938"/>
              </a:xfrm>
              <a:custGeom>
                <a:avLst/>
                <a:gdLst>
                  <a:gd name="T0" fmla="*/ 0 w 64"/>
                  <a:gd name="T1" fmla="*/ 4 h 48"/>
                  <a:gd name="T2" fmla="*/ 0 w 64"/>
                  <a:gd name="T3" fmla="*/ 28 h 48"/>
                  <a:gd name="T4" fmla="*/ 4 w 64"/>
                  <a:gd name="T5" fmla="*/ 32 h 48"/>
                  <a:gd name="T6" fmla="*/ 8 w 64"/>
                  <a:gd name="T7" fmla="*/ 32 h 48"/>
                  <a:gd name="T8" fmla="*/ 8 w 64"/>
                  <a:gd name="T9" fmla="*/ 36 h 48"/>
                  <a:gd name="T10" fmla="*/ 20 w 64"/>
                  <a:gd name="T11" fmla="*/ 48 h 48"/>
                  <a:gd name="T12" fmla="*/ 44 w 64"/>
                  <a:gd name="T13" fmla="*/ 48 h 48"/>
                  <a:gd name="T14" fmla="*/ 56 w 64"/>
                  <a:gd name="T15" fmla="*/ 36 h 48"/>
                  <a:gd name="T16" fmla="*/ 56 w 64"/>
                  <a:gd name="T17" fmla="*/ 32 h 48"/>
                  <a:gd name="T18" fmla="*/ 60 w 64"/>
                  <a:gd name="T19" fmla="*/ 32 h 48"/>
                  <a:gd name="T20" fmla="*/ 64 w 64"/>
                  <a:gd name="T21" fmla="*/ 28 h 48"/>
                  <a:gd name="T22" fmla="*/ 64 w 64"/>
                  <a:gd name="T23" fmla="*/ 4 h 48"/>
                  <a:gd name="T24" fmla="*/ 64 w 64"/>
                  <a:gd name="T25" fmla="*/ 0 h 48"/>
                  <a:gd name="T26" fmla="*/ 0 w 64"/>
                  <a:gd name="T27" fmla="*/ 0 h 48"/>
                  <a:gd name="T28" fmla="*/ 0 w 64"/>
                  <a:gd name="T29" fmla="*/ 4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64" h="48">
                    <a:moveTo>
                      <a:pt x="0" y="4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8" y="32"/>
                      <a:pt x="8" y="32"/>
                      <a:pt x="8" y="32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8" y="42"/>
                      <a:pt x="14" y="48"/>
                      <a:pt x="20" y="48"/>
                    </a:cubicBezTo>
                    <a:cubicBezTo>
                      <a:pt x="44" y="48"/>
                      <a:pt x="44" y="48"/>
                      <a:pt x="44" y="48"/>
                    </a:cubicBezTo>
                    <a:cubicBezTo>
                      <a:pt x="51" y="48"/>
                      <a:pt x="56" y="42"/>
                      <a:pt x="56" y="36"/>
                    </a:cubicBezTo>
                    <a:cubicBezTo>
                      <a:pt x="56" y="32"/>
                      <a:pt x="56" y="32"/>
                      <a:pt x="56" y="32"/>
                    </a:cubicBezTo>
                    <a:cubicBezTo>
                      <a:pt x="60" y="32"/>
                      <a:pt x="60" y="32"/>
                      <a:pt x="60" y="32"/>
                    </a:cubicBezTo>
                    <a:cubicBezTo>
                      <a:pt x="62" y="32"/>
                      <a:pt x="64" y="30"/>
                      <a:pt x="64" y="28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3"/>
                      <a:pt x="64" y="1"/>
                      <a:pt x="6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44" name="Freeform 36"/>
              <p:cNvSpPr>
                <a:spLocks noEditPoints="1"/>
              </p:cNvSpPr>
              <p:nvPr/>
            </p:nvSpPr>
            <p:spPr bwMode="auto">
              <a:xfrm>
                <a:off x="5915818" y="3159125"/>
                <a:ext cx="360363" cy="382588"/>
              </a:xfrm>
              <a:custGeom>
                <a:avLst/>
                <a:gdLst>
                  <a:gd name="T0" fmla="*/ 64 w 128"/>
                  <a:gd name="T1" fmla="*/ 0 h 136"/>
                  <a:gd name="T2" fmla="*/ 0 w 128"/>
                  <a:gd name="T3" fmla="*/ 64 h 136"/>
                  <a:gd name="T4" fmla="*/ 19 w 128"/>
                  <a:gd name="T5" fmla="*/ 115 h 136"/>
                  <a:gd name="T6" fmla="*/ 30 w 128"/>
                  <a:gd name="T7" fmla="*/ 136 h 136"/>
                  <a:gd name="T8" fmla="*/ 99 w 128"/>
                  <a:gd name="T9" fmla="*/ 136 h 136"/>
                  <a:gd name="T10" fmla="*/ 110 w 128"/>
                  <a:gd name="T11" fmla="*/ 115 h 136"/>
                  <a:gd name="T12" fmla="*/ 128 w 128"/>
                  <a:gd name="T13" fmla="*/ 64 h 136"/>
                  <a:gd name="T14" fmla="*/ 64 w 128"/>
                  <a:gd name="T15" fmla="*/ 0 h 136"/>
                  <a:gd name="T16" fmla="*/ 61 w 128"/>
                  <a:gd name="T17" fmla="*/ 32 h 136"/>
                  <a:gd name="T18" fmla="*/ 32 w 128"/>
                  <a:gd name="T19" fmla="*/ 64 h 136"/>
                  <a:gd name="T20" fmla="*/ 45 w 128"/>
                  <a:gd name="T21" fmla="*/ 94 h 136"/>
                  <a:gd name="T22" fmla="*/ 48 w 128"/>
                  <a:gd name="T23" fmla="*/ 98 h 136"/>
                  <a:gd name="T24" fmla="*/ 46 w 128"/>
                  <a:gd name="T25" fmla="*/ 104 h 136"/>
                  <a:gd name="T26" fmla="*/ 44 w 128"/>
                  <a:gd name="T27" fmla="*/ 104 h 136"/>
                  <a:gd name="T28" fmla="*/ 41 w 128"/>
                  <a:gd name="T29" fmla="*/ 102 h 136"/>
                  <a:gd name="T30" fmla="*/ 38 w 128"/>
                  <a:gd name="T31" fmla="*/ 98 h 136"/>
                  <a:gd name="T32" fmla="*/ 24 w 128"/>
                  <a:gd name="T33" fmla="*/ 64 h 136"/>
                  <a:gd name="T34" fmla="*/ 60 w 128"/>
                  <a:gd name="T35" fmla="*/ 24 h 136"/>
                  <a:gd name="T36" fmla="*/ 64 w 128"/>
                  <a:gd name="T37" fmla="*/ 28 h 136"/>
                  <a:gd name="T38" fmla="*/ 61 w 128"/>
                  <a:gd name="T39" fmla="*/ 32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28" h="136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83"/>
                      <a:pt x="10" y="100"/>
                      <a:pt x="19" y="115"/>
                    </a:cubicBezTo>
                    <a:cubicBezTo>
                      <a:pt x="23" y="122"/>
                      <a:pt x="27" y="129"/>
                      <a:pt x="30" y="136"/>
                    </a:cubicBezTo>
                    <a:cubicBezTo>
                      <a:pt x="99" y="136"/>
                      <a:pt x="99" y="136"/>
                      <a:pt x="99" y="136"/>
                    </a:cubicBezTo>
                    <a:cubicBezTo>
                      <a:pt x="101" y="129"/>
                      <a:pt x="105" y="122"/>
                      <a:pt x="110" y="115"/>
                    </a:cubicBezTo>
                    <a:cubicBezTo>
                      <a:pt x="118" y="100"/>
                      <a:pt x="128" y="83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1" y="32"/>
                    </a:moveTo>
                    <a:cubicBezTo>
                      <a:pt x="44" y="34"/>
                      <a:pt x="32" y="47"/>
                      <a:pt x="32" y="64"/>
                    </a:cubicBezTo>
                    <a:cubicBezTo>
                      <a:pt x="32" y="72"/>
                      <a:pt x="39" y="84"/>
                      <a:pt x="45" y="94"/>
                    </a:cubicBezTo>
                    <a:cubicBezTo>
                      <a:pt x="46" y="95"/>
                      <a:pt x="47" y="97"/>
                      <a:pt x="48" y="98"/>
                    </a:cubicBezTo>
                    <a:cubicBezTo>
                      <a:pt x="49" y="100"/>
                      <a:pt x="48" y="102"/>
                      <a:pt x="46" y="104"/>
                    </a:cubicBezTo>
                    <a:cubicBezTo>
                      <a:pt x="45" y="104"/>
                      <a:pt x="45" y="104"/>
                      <a:pt x="44" y="104"/>
                    </a:cubicBezTo>
                    <a:cubicBezTo>
                      <a:pt x="43" y="104"/>
                      <a:pt x="41" y="103"/>
                      <a:pt x="41" y="102"/>
                    </a:cubicBezTo>
                    <a:cubicBezTo>
                      <a:pt x="40" y="101"/>
                      <a:pt x="39" y="99"/>
                      <a:pt x="38" y="98"/>
                    </a:cubicBezTo>
                    <a:cubicBezTo>
                      <a:pt x="32" y="87"/>
                      <a:pt x="24" y="74"/>
                      <a:pt x="24" y="64"/>
                    </a:cubicBezTo>
                    <a:cubicBezTo>
                      <a:pt x="24" y="43"/>
                      <a:pt x="39" y="26"/>
                      <a:pt x="60" y="24"/>
                    </a:cubicBezTo>
                    <a:cubicBezTo>
                      <a:pt x="62" y="24"/>
                      <a:pt x="64" y="25"/>
                      <a:pt x="64" y="28"/>
                    </a:cubicBezTo>
                    <a:cubicBezTo>
                      <a:pt x="64" y="30"/>
                      <a:pt x="63" y="32"/>
                      <a:pt x="61" y="3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5447753" y="3550654"/>
              <a:ext cx="133959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50241"/>
            <a:chOff x="-114300" y="213732"/>
            <a:chExt cx="2729678" cy="850241"/>
          </a:xfrm>
        </p:grpSpPr>
        <p:sp>
          <p:nvSpPr>
            <p:cNvPr id="47" name="文本框 46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9" name="平行四边形 48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545636" y="756196"/>
              <a:ext cx="1589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MARKET DEMAND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1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梯形 12"/>
          <p:cNvSpPr/>
          <p:nvPr/>
        </p:nvSpPr>
        <p:spPr>
          <a:xfrm flipV="1">
            <a:off x="1173133" y="5143503"/>
            <a:ext cx="3716417" cy="442686"/>
          </a:xfrm>
          <a:prstGeom prst="trapezoid">
            <a:avLst>
              <a:gd name="adj" fmla="val 4113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梯形 11"/>
          <p:cNvSpPr/>
          <p:nvPr/>
        </p:nvSpPr>
        <p:spPr>
          <a:xfrm>
            <a:off x="1173133" y="1540325"/>
            <a:ext cx="3716417" cy="442686"/>
          </a:xfrm>
          <a:prstGeom prst="trapezoid">
            <a:avLst>
              <a:gd name="adj" fmla="val 4113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1944914"/>
            <a:ext cx="12192000" cy="32366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340428" y="1502228"/>
            <a:ext cx="3381829" cy="4122057"/>
          </a:xfrm>
          <a:prstGeom prst="roundRect">
            <a:avLst>
              <a:gd name="adj" fmla="val 25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933" y="1758764"/>
            <a:ext cx="2956816" cy="360304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653952" y="3843917"/>
            <a:ext cx="58217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653952" y="2853672"/>
            <a:ext cx="58217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722254" y="2068091"/>
            <a:ext cx="2478196" cy="521954"/>
            <a:chOff x="4642244" y="2022371"/>
            <a:chExt cx="2478196" cy="521954"/>
          </a:xfrm>
        </p:grpSpPr>
        <p:sp>
          <p:nvSpPr>
            <p:cNvPr id="20" name="矩形 19"/>
            <p:cNvSpPr/>
            <p:nvPr/>
          </p:nvSpPr>
          <p:spPr>
            <a:xfrm>
              <a:off x="4642244" y="2171700"/>
              <a:ext cx="2215756" cy="3726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68652" y="2022371"/>
              <a:ext cx="1751788" cy="510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50241"/>
            <a:chOff x="-114300" y="213732"/>
            <a:chExt cx="2729678" cy="850241"/>
          </a:xfrm>
        </p:grpSpPr>
        <p:sp>
          <p:nvSpPr>
            <p:cNvPr id="22" name="文本框 21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24" name="平行四边形 23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平行四边形 24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" name="矩形 25"/>
            <p:cNvSpPr/>
            <p:nvPr/>
          </p:nvSpPr>
          <p:spPr>
            <a:xfrm>
              <a:off x="545636" y="756196"/>
              <a:ext cx="1589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MARKET DEMAND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0" grpId="0" animBg="1"/>
      <p:bldP spid="11" grpId="0" animBg="1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/>
          <p:cNvGrpSpPr/>
          <p:nvPr/>
        </p:nvGrpSpPr>
        <p:grpSpPr>
          <a:xfrm>
            <a:off x="-512686" y="1411426"/>
            <a:ext cx="6478057" cy="4888959"/>
            <a:chOff x="-114300" y="1162951"/>
            <a:chExt cx="6478057" cy="4888959"/>
          </a:xfrm>
        </p:grpSpPr>
        <p:grpSp>
          <p:nvGrpSpPr>
            <p:cNvPr id="67" name="组合 66"/>
            <p:cNvGrpSpPr/>
            <p:nvPr/>
          </p:nvGrpSpPr>
          <p:grpSpPr>
            <a:xfrm>
              <a:off x="-114300" y="1697483"/>
              <a:ext cx="6454834" cy="3210380"/>
              <a:chOff x="2495861" y="1913163"/>
              <a:chExt cx="5413376" cy="2692400"/>
            </a:xfrm>
          </p:grpSpPr>
          <p:sp>
            <p:nvSpPr>
              <p:cNvPr id="54" name="空心弧 53"/>
              <p:cNvSpPr/>
              <p:nvPr/>
            </p:nvSpPr>
            <p:spPr>
              <a:xfrm rot="5460000">
                <a:off x="5217631" y="1913957"/>
                <a:ext cx="2690812" cy="2692400"/>
              </a:xfrm>
              <a:prstGeom prst="blockArc">
                <a:avLst>
                  <a:gd name="adj1" fmla="val 10745128"/>
                  <a:gd name="adj2" fmla="val 21536034"/>
                  <a:gd name="adj3" fmla="val 29560"/>
                </a:avLst>
              </a:prstGeom>
              <a:solidFill>
                <a:srgbClr val="00B0F0"/>
              </a:solidFill>
              <a:ln w="3175"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5207312" y="3813401"/>
                <a:ext cx="1366837" cy="792162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5207312" y="1913163"/>
                <a:ext cx="1366837" cy="79851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7" name="空心弧 56"/>
              <p:cNvSpPr/>
              <p:nvPr/>
            </p:nvSpPr>
            <p:spPr>
              <a:xfrm rot="5460000">
                <a:off x="3857143" y="1913957"/>
                <a:ext cx="2690812" cy="2692400"/>
              </a:xfrm>
              <a:prstGeom prst="blockArc">
                <a:avLst>
                  <a:gd name="adj1" fmla="val 10745128"/>
                  <a:gd name="adj2" fmla="val 21536034"/>
                  <a:gd name="adj3" fmla="val 29560"/>
                </a:avLst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24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3175"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3845237" y="3813401"/>
                <a:ext cx="1368425" cy="792162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59" name="矩形 58"/>
              <p:cNvSpPr/>
              <p:nvPr/>
            </p:nvSpPr>
            <p:spPr>
              <a:xfrm>
                <a:off x="3845237" y="1913163"/>
                <a:ext cx="1368425" cy="798513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空心弧 59"/>
              <p:cNvSpPr/>
              <p:nvPr/>
            </p:nvSpPr>
            <p:spPr>
              <a:xfrm rot="5460000">
                <a:off x="2495862" y="1914750"/>
                <a:ext cx="2690812" cy="2690813"/>
              </a:xfrm>
              <a:prstGeom prst="blockArc">
                <a:avLst>
                  <a:gd name="adj1" fmla="val 10745128"/>
                  <a:gd name="adj2" fmla="val 21536034"/>
                  <a:gd name="adj3" fmla="val 29560"/>
                </a:avLst>
              </a:prstGeom>
              <a:solidFill>
                <a:srgbClr val="0070C0"/>
              </a:solidFill>
              <a:ln w="3175">
                <a:noFill/>
              </a:ln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8" name="组合 3"/>
            <p:cNvGrpSpPr/>
            <p:nvPr/>
          </p:nvGrpSpPr>
          <p:grpSpPr bwMode="auto">
            <a:xfrm rot="10800000" flipH="1">
              <a:off x="1435704" y="1162951"/>
              <a:ext cx="135943" cy="4888959"/>
              <a:chOff x="1601672" y="-1118831"/>
              <a:chExt cx="154347" cy="9144000"/>
            </a:xfrm>
          </p:grpSpPr>
          <p:pic>
            <p:nvPicPr>
              <p:cNvPr id="69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 l="2766" r="7205" b="57680"/>
              <a:stretch>
                <a:fillRect/>
              </a:stretch>
            </p:blipFill>
            <p:spPr bwMode="auto">
              <a:xfrm rot="5400000">
                <a:off x="-2886388" y="3382761"/>
                <a:ext cx="9144000" cy="1408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70" name="矩形 69"/>
              <p:cNvSpPr/>
              <p:nvPr/>
            </p:nvSpPr>
            <p:spPr>
              <a:xfrm rot="5400000">
                <a:off x="-2127855" y="3519835"/>
                <a:ext cx="7477053" cy="18000"/>
              </a:xfrm>
              <a:prstGeom prst="rect">
                <a:avLst/>
              </a:prstGeom>
              <a:gradFill>
                <a:gsLst>
                  <a:gs pos="49628">
                    <a:sysClr val="windowText" lastClr="000000">
                      <a:lumMod val="85000"/>
                      <a:lumOff val="15000"/>
                    </a:sysClr>
                  </a:gs>
                  <a:gs pos="2000">
                    <a:sysClr val="window" lastClr="FFFFFF">
                      <a:alpha val="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108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" lastClr="FFFFFF"/>
                  </a:solidFill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" name="矩形 70"/>
            <p:cNvSpPr/>
            <p:nvPr/>
          </p:nvSpPr>
          <p:spPr>
            <a:xfrm>
              <a:off x="1777413" y="3528237"/>
              <a:ext cx="1339590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3407004" y="3527604"/>
              <a:ext cx="1339590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5024167" y="3527604"/>
              <a:ext cx="1339590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634956" y="1519314"/>
            <a:ext cx="4869876" cy="571402"/>
            <a:chOff x="6751068" y="1917973"/>
            <a:chExt cx="4869876" cy="571402"/>
          </a:xfrm>
        </p:grpSpPr>
        <p:sp>
          <p:nvSpPr>
            <p:cNvPr id="75" name="文本框 74"/>
            <p:cNvSpPr txBox="1"/>
            <p:nvPr/>
          </p:nvSpPr>
          <p:spPr>
            <a:xfrm>
              <a:off x="6751068" y="1917973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7367029" y="2005909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6634956" y="2979669"/>
            <a:ext cx="4924277" cy="571402"/>
            <a:chOff x="6751068" y="3157228"/>
            <a:chExt cx="4924277" cy="571402"/>
          </a:xfrm>
        </p:grpSpPr>
        <p:sp>
          <p:nvSpPr>
            <p:cNvPr id="77" name="文本框 76"/>
            <p:cNvSpPr txBox="1"/>
            <p:nvPr/>
          </p:nvSpPr>
          <p:spPr>
            <a:xfrm>
              <a:off x="6751068" y="3157228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7421430" y="3245164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634956" y="4440025"/>
            <a:ext cx="4898877" cy="571402"/>
            <a:chOff x="6751068" y="4396483"/>
            <a:chExt cx="4898877" cy="571402"/>
          </a:xfrm>
        </p:grpSpPr>
        <p:sp>
          <p:nvSpPr>
            <p:cNvPr id="81" name="文本框 80"/>
            <p:cNvSpPr txBox="1"/>
            <p:nvPr/>
          </p:nvSpPr>
          <p:spPr>
            <a:xfrm>
              <a:off x="6751068" y="4396483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7396030" y="4484419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7" name="TextBox 14"/>
          <p:cNvSpPr txBox="1">
            <a:spLocks noChangeArrowheads="1"/>
          </p:cNvSpPr>
          <p:nvPr/>
        </p:nvSpPr>
        <p:spPr bwMode="auto">
          <a:xfrm>
            <a:off x="1806729" y="3195005"/>
            <a:ext cx="726481" cy="646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01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88" name="TextBox 14"/>
          <p:cNvSpPr txBox="1">
            <a:spLocks noChangeArrowheads="1"/>
          </p:cNvSpPr>
          <p:nvPr/>
        </p:nvSpPr>
        <p:spPr bwMode="auto">
          <a:xfrm>
            <a:off x="3484025" y="3195005"/>
            <a:ext cx="726481" cy="646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02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89" name="TextBox 14"/>
          <p:cNvSpPr txBox="1">
            <a:spLocks noChangeArrowheads="1"/>
          </p:cNvSpPr>
          <p:nvPr/>
        </p:nvSpPr>
        <p:spPr bwMode="auto">
          <a:xfrm>
            <a:off x="5056676" y="3195005"/>
            <a:ext cx="726481" cy="64633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03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2729678" cy="850241"/>
            <a:chOff x="-114300" y="213732"/>
            <a:chExt cx="2729678" cy="850241"/>
          </a:xfrm>
        </p:grpSpPr>
        <p:sp>
          <p:nvSpPr>
            <p:cNvPr id="35" name="文本框 3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37" name="平行四边形 36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545636" y="756196"/>
              <a:ext cx="1589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MARKET DEMAND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88" grpId="0"/>
      <p:bldP spid="8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8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商业模式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03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4467737" y="2271643"/>
            <a:ext cx="3199247" cy="3223794"/>
            <a:chOff x="3641" y="2005"/>
            <a:chExt cx="391" cy="394"/>
          </a:xfrm>
        </p:grpSpPr>
        <p:sp>
          <p:nvSpPr>
            <p:cNvPr id="16" name="Freeform 9"/>
            <p:cNvSpPr/>
            <p:nvPr/>
          </p:nvSpPr>
          <p:spPr bwMode="auto">
            <a:xfrm>
              <a:off x="3844" y="2005"/>
              <a:ext cx="188" cy="190"/>
            </a:xfrm>
            <a:custGeom>
              <a:avLst/>
              <a:gdLst>
                <a:gd name="T0" fmla="*/ 0 w 79"/>
                <a:gd name="T1" fmla="*/ 37 h 79"/>
                <a:gd name="T2" fmla="*/ 0 w 79"/>
                <a:gd name="T3" fmla="*/ 43 h 79"/>
                <a:gd name="T4" fmla="*/ 0 w 79"/>
                <a:gd name="T5" fmla="*/ 76 h 79"/>
                <a:gd name="T6" fmla="*/ 3 w 79"/>
                <a:gd name="T7" fmla="*/ 79 h 79"/>
                <a:gd name="T8" fmla="*/ 37 w 79"/>
                <a:gd name="T9" fmla="*/ 79 h 79"/>
                <a:gd name="T10" fmla="*/ 43 w 79"/>
                <a:gd name="T11" fmla="*/ 79 h 79"/>
                <a:gd name="T12" fmla="*/ 79 w 79"/>
                <a:gd name="T13" fmla="*/ 43 h 79"/>
                <a:gd name="T14" fmla="*/ 79 w 79"/>
                <a:gd name="T15" fmla="*/ 37 h 79"/>
                <a:gd name="T16" fmla="*/ 79 w 79"/>
                <a:gd name="T17" fmla="*/ 3 h 79"/>
                <a:gd name="T18" fmla="*/ 76 w 79"/>
                <a:gd name="T19" fmla="*/ 0 h 79"/>
                <a:gd name="T20" fmla="*/ 43 w 79"/>
                <a:gd name="T21" fmla="*/ 0 h 79"/>
                <a:gd name="T22" fmla="*/ 37 w 79"/>
                <a:gd name="T23" fmla="*/ 0 h 79"/>
                <a:gd name="T24" fmla="*/ 0 w 79"/>
                <a:gd name="T25" fmla="*/ 37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79">
                  <a:moveTo>
                    <a:pt x="0" y="37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1" y="79"/>
                    <a:pt x="3" y="79"/>
                  </a:cubicBezTo>
                  <a:cubicBezTo>
                    <a:pt x="37" y="79"/>
                    <a:pt x="37" y="79"/>
                    <a:pt x="37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62" y="79"/>
                    <a:pt x="79" y="63"/>
                    <a:pt x="79" y="43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0"/>
                    <a:pt x="0" y="17"/>
                    <a:pt x="0" y="3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3643" y="2005"/>
              <a:ext cx="186" cy="187"/>
            </a:xfrm>
            <a:custGeom>
              <a:avLst/>
              <a:gdLst>
                <a:gd name="T0" fmla="*/ 36 w 78"/>
                <a:gd name="T1" fmla="*/ 78 h 78"/>
                <a:gd name="T2" fmla="*/ 42 w 78"/>
                <a:gd name="T3" fmla="*/ 78 h 78"/>
                <a:gd name="T4" fmla="*/ 76 w 78"/>
                <a:gd name="T5" fmla="*/ 78 h 78"/>
                <a:gd name="T6" fmla="*/ 78 w 78"/>
                <a:gd name="T7" fmla="*/ 76 h 78"/>
                <a:gd name="T8" fmla="*/ 78 w 78"/>
                <a:gd name="T9" fmla="*/ 42 h 78"/>
                <a:gd name="T10" fmla="*/ 78 w 78"/>
                <a:gd name="T11" fmla="*/ 36 h 78"/>
                <a:gd name="T12" fmla="*/ 42 w 78"/>
                <a:gd name="T13" fmla="*/ 0 h 78"/>
                <a:gd name="T14" fmla="*/ 36 w 78"/>
                <a:gd name="T15" fmla="*/ 0 h 78"/>
                <a:gd name="T16" fmla="*/ 2 w 78"/>
                <a:gd name="T17" fmla="*/ 0 h 78"/>
                <a:gd name="T18" fmla="*/ 0 w 78"/>
                <a:gd name="T19" fmla="*/ 2 h 78"/>
                <a:gd name="T20" fmla="*/ 0 w 78"/>
                <a:gd name="T21" fmla="*/ 36 h 78"/>
                <a:gd name="T22" fmla="*/ 0 w 78"/>
                <a:gd name="T23" fmla="*/ 42 h 78"/>
                <a:gd name="T24" fmla="*/ 36 w 78"/>
                <a:gd name="T2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8">
                  <a:moveTo>
                    <a:pt x="36" y="78"/>
                  </a:moveTo>
                  <a:cubicBezTo>
                    <a:pt x="42" y="78"/>
                    <a:pt x="42" y="78"/>
                    <a:pt x="42" y="78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77" y="78"/>
                    <a:pt x="78" y="77"/>
                    <a:pt x="78" y="7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16"/>
                    <a:pt x="62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2"/>
                    <a:pt x="16" y="78"/>
                    <a:pt x="36" y="7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3641" y="2209"/>
              <a:ext cx="188" cy="187"/>
            </a:xfrm>
            <a:custGeom>
              <a:avLst/>
              <a:gdLst>
                <a:gd name="T0" fmla="*/ 79 w 79"/>
                <a:gd name="T1" fmla="*/ 42 h 78"/>
                <a:gd name="T2" fmla="*/ 79 w 79"/>
                <a:gd name="T3" fmla="*/ 36 h 78"/>
                <a:gd name="T4" fmla="*/ 79 w 79"/>
                <a:gd name="T5" fmla="*/ 2 h 78"/>
                <a:gd name="T6" fmla="*/ 76 w 79"/>
                <a:gd name="T7" fmla="*/ 0 h 78"/>
                <a:gd name="T8" fmla="*/ 42 w 79"/>
                <a:gd name="T9" fmla="*/ 0 h 78"/>
                <a:gd name="T10" fmla="*/ 36 w 79"/>
                <a:gd name="T11" fmla="*/ 0 h 78"/>
                <a:gd name="T12" fmla="*/ 0 w 79"/>
                <a:gd name="T13" fmla="*/ 36 h 78"/>
                <a:gd name="T14" fmla="*/ 0 w 79"/>
                <a:gd name="T15" fmla="*/ 42 h 78"/>
                <a:gd name="T16" fmla="*/ 0 w 79"/>
                <a:gd name="T17" fmla="*/ 76 h 78"/>
                <a:gd name="T18" fmla="*/ 3 w 79"/>
                <a:gd name="T19" fmla="*/ 78 h 78"/>
                <a:gd name="T20" fmla="*/ 36 w 79"/>
                <a:gd name="T21" fmla="*/ 78 h 78"/>
                <a:gd name="T22" fmla="*/ 42 w 79"/>
                <a:gd name="T23" fmla="*/ 78 h 78"/>
                <a:gd name="T24" fmla="*/ 79 w 79"/>
                <a:gd name="T25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78">
                  <a:moveTo>
                    <a:pt x="79" y="42"/>
                  </a:moveTo>
                  <a:cubicBezTo>
                    <a:pt x="79" y="36"/>
                    <a:pt x="79" y="36"/>
                    <a:pt x="79" y="36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1"/>
                    <a:pt x="78" y="0"/>
                    <a:pt x="76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7"/>
                    <a:pt x="1" y="78"/>
                    <a:pt x="3" y="78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62" y="78"/>
                    <a:pt x="79" y="62"/>
                    <a:pt x="79" y="4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2"/>
            <p:cNvSpPr/>
            <p:nvPr/>
          </p:nvSpPr>
          <p:spPr bwMode="auto">
            <a:xfrm>
              <a:off x="3844" y="2209"/>
              <a:ext cx="185" cy="190"/>
            </a:xfrm>
            <a:custGeom>
              <a:avLst/>
              <a:gdLst>
                <a:gd name="T0" fmla="*/ 42 w 78"/>
                <a:gd name="T1" fmla="*/ 0 h 79"/>
                <a:gd name="T2" fmla="*/ 36 w 78"/>
                <a:gd name="T3" fmla="*/ 0 h 79"/>
                <a:gd name="T4" fmla="*/ 2 w 78"/>
                <a:gd name="T5" fmla="*/ 0 h 79"/>
                <a:gd name="T6" fmla="*/ 0 w 78"/>
                <a:gd name="T7" fmla="*/ 3 h 79"/>
                <a:gd name="T8" fmla="*/ 0 w 78"/>
                <a:gd name="T9" fmla="*/ 36 h 79"/>
                <a:gd name="T10" fmla="*/ 0 w 78"/>
                <a:gd name="T11" fmla="*/ 42 h 79"/>
                <a:gd name="T12" fmla="*/ 36 w 78"/>
                <a:gd name="T13" fmla="*/ 79 h 79"/>
                <a:gd name="T14" fmla="*/ 42 w 78"/>
                <a:gd name="T15" fmla="*/ 79 h 79"/>
                <a:gd name="T16" fmla="*/ 76 w 78"/>
                <a:gd name="T17" fmla="*/ 79 h 79"/>
                <a:gd name="T18" fmla="*/ 78 w 78"/>
                <a:gd name="T19" fmla="*/ 76 h 79"/>
                <a:gd name="T20" fmla="*/ 78 w 78"/>
                <a:gd name="T21" fmla="*/ 42 h 79"/>
                <a:gd name="T22" fmla="*/ 78 w 78"/>
                <a:gd name="T23" fmla="*/ 36 h 79"/>
                <a:gd name="T24" fmla="*/ 42 w 78"/>
                <a:gd name="T2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" h="79">
                  <a:moveTo>
                    <a:pt x="42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62"/>
                    <a:pt x="16" y="79"/>
                    <a:pt x="36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7" y="79"/>
                    <a:pt x="78" y="77"/>
                    <a:pt x="78" y="7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8" y="16"/>
                    <a:pt x="62" y="0"/>
                    <a:pt x="42" y="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3844" y="2209"/>
              <a:ext cx="143" cy="144"/>
            </a:xfrm>
            <a:custGeom>
              <a:avLst/>
              <a:gdLst>
                <a:gd name="T0" fmla="*/ 32 w 60"/>
                <a:gd name="T1" fmla="*/ 0 h 60"/>
                <a:gd name="T2" fmla="*/ 28 w 60"/>
                <a:gd name="T3" fmla="*/ 0 h 60"/>
                <a:gd name="T4" fmla="*/ 2 w 60"/>
                <a:gd name="T5" fmla="*/ 0 h 60"/>
                <a:gd name="T6" fmla="*/ 0 w 60"/>
                <a:gd name="T7" fmla="*/ 2 h 60"/>
                <a:gd name="T8" fmla="*/ 0 w 60"/>
                <a:gd name="T9" fmla="*/ 28 h 60"/>
                <a:gd name="T10" fmla="*/ 0 w 60"/>
                <a:gd name="T11" fmla="*/ 32 h 60"/>
                <a:gd name="T12" fmla="*/ 28 w 60"/>
                <a:gd name="T13" fmla="*/ 60 h 60"/>
                <a:gd name="T14" fmla="*/ 32 w 60"/>
                <a:gd name="T15" fmla="*/ 60 h 60"/>
                <a:gd name="T16" fmla="*/ 58 w 60"/>
                <a:gd name="T17" fmla="*/ 60 h 60"/>
                <a:gd name="T18" fmla="*/ 60 w 60"/>
                <a:gd name="T19" fmla="*/ 58 h 60"/>
                <a:gd name="T20" fmla="*/ 60 w 60"/>
                <a:gd name="T21" fmla="*/ 32 h 60"/>
                <a:gd name="T22" fmla="*/ 60 w 60"/>
                <a:gd name="T23" fmla="*/ 28 h 60"/>
                <a:gd name="T24" fmla="*/ 32 w 60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0">
                  <a:moveTo>
                    <a:pt x="3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8"/>
                    <a:pt x="12" y="60"/>
                    <a:pt x="28" y="60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9" y="60"/>
                    <a:pt x="60" y="59"/>
                    <a:pt x="60" y="58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13"/>
                    <a:pt x="47" y="0"/>
                    <a:pt x="32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3844" y="2207"/>
              <a:ext cx="93" cy="93"/>
            </a:xfrm>
            <a:custGeom>
              <a:avLst/>
              <a:gdLst>
                <a:gd name="T0" fmla="*/ 21 w 39"/>
                <a:gd name="T1" fmla="*/ 0 h 39"/>
                <a:gd name="T2" fmla="*/ 18 w 39"/>
                <a:gd name="T3" fmla="*/ 0 h 39"/>
                <a:gd name="T4" fmla="*/ 1 w 39"/>
                <a:gd name="T5" fmla="*/ 0 h 39"/>
                <a:gd name="T6" fmla="*/ 0 w 39"/>
                <a:gd name="T7" fmla="*/ 1 h 39"/>
                <a:gd name="T8" fmla="*/ 0 w 39"/>
                <a:gd name="T9" fmla="*/ 18 h 39"/>
                <a:gd name="T10" fmla="*/ 0 w 39"/>
                <a:gd name="T11" fmla="*/ 21 h 39"/>
                <a:gd name="T12" fmla="*/ 18 w 39"/>
                <a:gd name="T13" fmla="*/ 39 h 39"/>
                <a:gd name="T14" fmla="*/ 21 w 39"/>
                <a:gd name="T15" fmla="*/ 39 h 39"/>
                <a:gd name="T16" fmla="*/ 38 w 39"/>
                <a:gd name="T17" fmla="*/ 39 h 39"/>
                <a:gd name="T18" fmla="*/ 39 w 39"/>
                <a:gd name="T19" fmla="*/ 38 h 39"/>
                <a:gd name="T20" fmla="*/ 39 w 39"/>
                <a:gd name="T21" fmla="*/ 21 h 39"/>
                <a:gd name="T22" fmla="*/ 39 w 39"/>
                <a:gd name="T23" fmla="*/ 18 h 39"/>
                <a:gd name="T24" fmla="*/ 21 w 39"/>
                <a:gd name="T2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8" y="39"/>
                    <a:pt x="18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9" y="39"/>
                    <a:pt x="39" y="38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8"/>
                    <a:pt x="31" y="0"/>
                    <a:pt x="2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5"/>
            <p:cNvSpPr/>
            <p:nvPr/>
          </p:nvSpPr>
          <p:spPr bwMode="auto">
            <a:xfrm>
              <a:off x="3844" y="2051"/>
              <a:ext cx="143" cy="141"/>
            </a:xfrm>
            <a:custGeom>
              <a:avLst/>
              <a:gdLst>
                <a:gd name="T0" fmla="*/ 0 w 60"/>
                <a:gd name="T1" fmla="*/ 27 h 59"/>
                <a:gd name="T2" fmla="*/ 0 w 60"/>
                <a:gd name="T3" fmla="*/ 32 h 59"/>
                <a:gd name="T4" fmla="*/ 0 w 60"/>
                <a:gd name="T5" fmla="*/ 58 h 59"/>
                <a:gd name="T6" fmla="*/ 2 w 60"/>
                <a:gd name="T7" fmla="*/ 59 h 59"/>
                <a:gd name="T8" fmla="*/ 28 w 60"/>
                <a:gd name="T9" fmla="*/ 59 h 59"/>
                <a:gd name="T10" fmla="*/ 32 w 60"/>
                <a:gd name="T11" fmla="*/ 59 h 59"/>
                <a:gd name="T12" fmla="*/ 60 w 60"/>
                <a:gd name="T13" fmla="*/ 32 h 59"/>
                <a:gd name="T14" fmla="*/ 60 w 60"/>
                <a:gd name="T15" fmla="*/ 27 h 59"/>
                <a:gd name="T16" fmla="*/ 60 w 60"/>
                <a:gd name="T17" fmla="*/ 1 h 59"/>
                <a:gd name="T18" fmla="*/ 58 w 60"/>
                <a:gd name="T19" fmla="*/ 0 h 59"/>
                <a:gd name="T20" fmla="*/ 32 w 60"/>
                <a:gd name="T21" fmla="*/ 0 h 59"/>
                <a:gd name="T22" fmla="*/ 28 w 60"/>
                <a:gd name="T23" fmla="*/ 0 h 59"/>
                <a:gd name="T24" fmla="*/ 0 w 60"/>
                <a:gd name="T25" fmla="*/ 2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59">
                  <a:moveTo>
                    <a:pt x="0" y="27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59"/>
                    <a:pt x="2" y="59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2" y="59"/>
                    <a:pt x="32" y="59"/>
                    <a:pt x="32" y="59"/>
                  </a:cubicBezTo>
                  <a:cubicBezTo>
                    <a:pt x="48" y="59"/>
                    <a:pt x="60" y="47"/>
                    <a:pt x="60" y="32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2" y="0"/>
                    <a:pt x="0" y="12"/>
                    <a:pt x="0" y="2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6"/>
            <p:cNvSpPr/>
            <p:nvPr/>
          </p:nvSpPr>
          <p:spPr bwMode="auto">
            <a:xfrm>
              <a:off x="3844" y="2101"/>
              <a:ext cx="93" cy="91"/>
            </a:xfrm>
            <a:custGeom>
              <a:avLst/>
              <a:gdLst>
                <a:gd name="T0" fmla="*/ 0 w 39"/>
                <a:gd name="T1" fmla="*/ 18 h 38"/>
                <a:gd name="T2" fmla="*/ 0 w 39"/>
                <a:gd name="T3" fmla="*/ 21 h 38"/>
                <a:gd name="T4" fmla="*/ 0 w 39"/>
                <a:gd name="T5" fmla="*/ 37 h 38"/>
                <a:gd name="T6" fmla="*/ 1 w 39"/>
                <a:gd name="T7" fmla="*/ 38 h 38"/>
                <a:gd name="T8" fmla="*/ 18 w 39"/>
                <a:gd name="T9" fmla="*/ 38 h 38"/>
                <a:gd name="T10" fmla="*/ 21 w 39"/>
                <a:gd name="T11" fmla="*/ 38 h 38"/>
                <a:gd name="T12" fmla="*/ 39 w 39"/>
                <a:gd name="T13" fmla="*/ 21 h 38"/>
                <a:gd name="T14" fmla="*/ 39 w 39"/>
                <a:gd name="T15" fmla="*/ 18 h 38"/>
                <a:gd name="T16" fmla="*/ 39 w 39"/>
                <a:gd name="T17" fmla="*/ 1 h 38"/>
                <a:gd name="T18" fmla="*/ 38 w 39"/>
                <a:gd name="T19" fmla="*/ 0 h 38"/>
                <a:gd name="T20" fmla="*/ 21 w 39"/>
                <a:gd name="T21" fmla="*/ 0 h 38"/>
                <a:gd name="T22" fmla="*/ 18 w 39"/>
                <a:gd name="T23" fmla="*/ 0 h 38"/>
                <a:gd name="T24" fmla="*/ 0 w 39"/>
                <a:gd name="T25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8">
                  <a:moveTo>
                    <a:pt x="0" y="18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8"/>
                    <a:pt x="1" y="38"/>
                    <a:pt x="1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31" y="38"/>
                    <a:pt x="39" y="30"/>
                    <a:pt x="39" y="21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0"/>
                    <a:pt x="38" y="0"/>
                    <a:pt x="3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3684" y="2048"/>
              <a:ext cx="143" cy="144"/>
            </a:xfrm>
            <a:custGeom>
              <a:avLst/>
              <a:gdLst>
                <a:gd name="T0" fmla="*/ 28 w 60"/>
                <a:gd name="T1" fmla="*/ 60 h 60"/>
                <a:gd name="T2" fmla="*/ 33 w 60"/>
                <a:gd name="T3" fmla="*/ 60 h 60"/>
                <a:gd name="T4" fmla="*/ 59 w 60"/>
                <a:gd name="T5" fmla="*/ 60 h 60"/>
                <a:gd name="T6" fmla="*/ 60 w 60"/>
                <a:gd name="T7" fmla="*/ 59 h 60"/>
                <a:gd name="T8" fmla="*/ 60 w 60"/>
                <a:gd name="T9" fmla="*/ 33 h 60"/>
                <a:gd name="T10" fmla="*/ 60 w 60"/>
                <a:gd name="T11" fmla="*/ 28 h 60"/>
                <a:gd name="T12" fmla="*/ 33 w 60"/>
                <a:gd name="T13" fmla="*/ 0 h 60"/>
                <a:gd name="T14" fmla="*/ 28 w 60"/>
                <a:gd name="T15" fmla="*/ 0 h 60"/>
                <a:gd name="T16" fmla="*/ 2 w 60"/>
                <a:gd name="T17" fmla="*/ 0 h 60"/>
                <a:gd name="T18" fmla="*/ 0 w 60"/>
                <a:gd name="T19" fmla="*/ 2 h 60"/>
                <a:gd name="T20" fmla="*/ 0 w 60"/>
                <a:gd name="T21" fmla="*/ 28 h 60"/>
                <a:gd name="T22" fmla="*/ 0 w 60"/>
                <a:gd name="T23" fmla="*/ 33 h 60"/>
                <a:gd name="T24" fmla="*/ 28 w 60"/>
                <a:gd name="T2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0">
                  <a:moveTo>
                    <a:pt x="28" y="60"/>
                  </a:moveTo>
                  <a:cubicBezTo>
                    <a:pt x="33" y="60"/>
                    <a:pt x="33" y="60"/>
                    <a:pt x="33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60" y="60"/>
                    <a:pt x="60" y="60"/>
                    <a:pt x="60" y="59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13"/>
                    <a:pt x="48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48"/>
                    <a:pt x="13" y="60"/>
                    <a:pt x="28" y="6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8"/>
            <p:cNvSpPr/>
            <p:nvPr/>
          </p:nvSpPr>
          <p:spPr bwMode="auto">
            <a:xfrm>
              <a:off x="3734" y="2099"/>
              <a:ext cx="93" cy="93"/>
            </a:xfrm>
            <a:custGeom>
              <a:avLst/>
              <a:gdLst>
                <a:gd name="T0" fmla="*/ 18 w 39"/>
                <a:gd name="T1" fmla="*/ 39 h 39"/>
                <a:gd name="T2" fmla="*/ 21 w 39"/>
                <a:gd name="T3" fmla="*/ 39 h 39"/>
                <a:gd name="T4" fmla="*/ 38 w 39"/>
                <a:gd name="T5" fmla="*/ 39 h 39"/>
                <a:gd name="T6" fmla="*/ 39 w 39"/>
                <a:gd name="T7" fmla="*/ 38 h 39"/>
                <a:gd name="T8" fmla="*/ 39 w 39"/>
                <a:gd name="T9" fmla="*/ 21 h 39"/>
                <a:gd name="T10" fmla="*/ 39 w 39"/>
                <a:gd name="T11" fmla="*/ 18 h 39"/>
                <a:gd name="T12" fmla="*/ 21 w 39"/>
                <a:gd name="T13" fmla="*/ 0 h 39"/>
                <a:gd name="T14" fmla="*/ 18 w 39"/>
                <a:gd name="T15" fmla="*/ 0 h 39"/>
                <a:gd name="T16" fmla="*/ 2 w 39"/>
                <a:gd name="T17" fmla="*/ 0 h 39"/>
                <a:gd name="T18" fmla="*/ 0 w 39"/>
                <a:gd name="T19" fmla="*/ 2 h 39"/>
                <a:gd name="T20" fmla="*/ 0 w 39"/>
                <a:gd name="T21" fmla="*/ 18 h 39"/>
                <a:gd name="T22" fmla="*/ 0 w 39"/>
                <a:gd name="T23" fmla="*/ 21 h 39"/>
                <a:gd name="T24" fmla="*/ 18 w 39"/>
                <a:gd name="T2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18" y="39"/>
                  </a:moveTo>
                  <a:cubicBezTo>
                    <a:pt x="21" y="39"/>
                    <a:pt x="21" y="39"/>
                    <a:pt x="21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9" y="39"/>
                    <a:pt x="39" y="39"/>
                    <a:pt x="39" y="38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9"/>
                    <a:pt x="3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1"/>
                    <a:pt x="9" y="39"/>
                    <a:pt x="18" y="39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3684" y="2209"/>
              <a:ext cx="143" cy="144"/>
            </a:xfrm>
            <a:custGeom>
              <a:avLst/>
              <a:gdLst>
                <a:gd name="T0" fmla="*/ 60 w 60"/>
                <a:gd name="T1" fmla="*/ 32 h 60"/>
                <a:gd name="T2" fmla="*/ 60 w 60"/>
                <a:gd name="T3" fmla="*/ 28 h 60"/>
                <a:gd name="T4" fmla="*/ 60 w 60"/>
                <a:gd name="T5" fmla="*/ 2 h 60"/>
                <a:gd name="T6" fmla="*/ 58 w 60"/>
                <a:gd name="T7" fmla="*/ 0 h 60"/>
                <a:gd name="T8" fmla="*/ 33 w 60"/>
                <a:gd name="T9" fmla="*/ 0 h 60"/>
                <a:gd name="T10" fmla="*/ 28 w 60"/>
                <a:gd name="T11" fmla="*/ 0 h 60"/>
                <a:gd name="T12" fmla="*/ 0 w 60"/>
                <a:gd name="T13" fmla="*/ 28 h 60"/>
                <a:gd name="T14" fmla="*/ 0 w 60"/>
                <a:gd name="T15" fmla="*/ 32 h 60"/>
                <a:gd name="T16" fmla="*/ 0 w 60"/>
                <a:gd name="T17" fmla="*/ 58 h 60"/>
                <a:gd name="T18" fmla="*/ 2 w 60"/>
                <a:gd name="T19" fmla="*/ 60 h 60"/>
                <a:gd name="T20" fmla="*/ 28 w 60"/>
                <a:gd name="T21" fmla="*/ 60 h 60"/>
                <a:gd name="T22" fmla="*/ 33 w 60"/>
                <a:gd name="T23" fmla="*/ 60 h 60"/>
                <a:gd name="T24" fmla="*/ 60 w 60"/>
                <a:gd name="T25" fmla="*/ 3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0" h="60">
                  <a:moveTo>
                    <a:pt x="60" y="32"/>
                  </a:moveTo>
                  <a:cubicBezTo>
                    <a:pt x="60" y="28"/>
                    <a:pt x="60" y="28"/>
                    <a:pt x="60" y="28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1"/>
                    <a:pt x="59" y="0"/>
                    <a:pt x="5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3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9"/>
                    <a:pt x="1" y="60"/>
                    <a:pt x="2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48" y="60"/>
                    <a:pt x="60" y="48"/>
                    <a:pt x="60" y="3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0"/>
            <p:cNvSpPr/>
            <p:nvPr/>
          </p:nvSpPr>
          <p:spPr bwMode="auto">
            <a:xfrm>
              <a:off x="3734" y="2209"/>
              <a:ext cx="93" cy="94"/>
            </a:xfrm>
            <a:custGeom>
              <a:avLst/>
              <a:gdLst>
                <a:gd name="T0" fmla="*/ 39 w 39"/>
                <a:gd name="T1" fmla="*/ 21 h 39"/>
                <a:gd name="T2" fmla="*/ 39 w 39"/>
                <a:gd name="T3" fmla="*/ 18 h 39"/>
                <a:gd name="T4" fmla="*/ 39 w 39"/>
                <a:gd name="T5" fmla="*/ 1 h 39"/>
                <a:gd name="T6" fmla="*/ 38 w 39"/>
                <a:gd name="T7" fmla="*/ 0 h 39"/>
                <a:gd name="T8" fmla="*/ 21 w 39"/>
                <a:gd name="T9" fmla="*/ 0 h 39"/>
                <a:gd name="T10" fmla="*/ 18 w 39"/>
                <a:gd name="T11" fmla="*/ 0 h 39"/>
                <a:gd name="T12" fmla="*/ 0 w 39"/>
                <a:gd name="T13" fmla="*/ 18 h 39"/>
                <a:gd name="T14" fmla="*/ 0 w 39"/>
                <a:gd name="T15" fmla="*/ 21 h 39"/>
                <a:gd name="T16" fmla="*/ 0 w 39"/>
                <a:gd name="T17" fmla="*/ 38 h 39"/>
                <a:gd name="T18" fmla="*/ 2 w 39"/>
                <a:gd name="T19" fmla="*/ 39 h 39"/>
                <a:gd name="T20" fmla="*/ 18 w 39"/>
                <a:gd name="T21" fmla="*/ 39 h 39"/>
                <a:gd name="T22" fmla="*/ 21 w 39"/>
                <a:gd name="T23" fmla="*/ 39 h 39"/>
                <a:gd name="T24" fmla="*/ 39 w 39"/>
                <a:gd name="T25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9">
                  <a:moveTo>
                    <a:pt x="39" y="21"/>
                  </a:moveTo>
                  <a:cubicBezTo>
                    <a:pt x="39" y="18"/>
                    <a:pt x="39" y="18"/>
                    <a:pt x="39" y="18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39"/>
                    <a:pt x="2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31" y="39"/>
                    <a:pt x="39" y="31"/>
                    <a:pt x="39" y="2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8" name="TextBox 14"/>
          <p:cNvSpPr txBox="1">
            <a:spLocks noChangeArrowheads="1"/>
          </p:cNvSpPr>
          <p:nvPr/>
        </p:nvSpPr>
        <p:spPr bwMode="auto">
          <a:xfrm>
            <a:off x="5375215" y="3199896"/>
            <a:ext cx="582291" cy="49150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01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29" name="TextBox 14"/>
          <p:cNvSpPr txBox="1">
            <a:spLocks noChangeArrowheads="1"/>
          </p:cNvSpPr>
          <p:nvPr/>
        </p:nvSpPr>
        <p:spPr bwMode="auto">
          <a:xfrm>
            <a:off x="6236554" y="3213592"/>
            <a:ext cx="54694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02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30" name="TextBox 14"/>
          <p:cNvSpPr txBox="1">
            <a:spLocks noChangeArrowheads="1"/>
          </p:cNvSpPr>
          <p:nvPr/>
        </p:nvSpPr>
        <p:spPr bwMode="auto">
          <a:xfrm>
            <a:off x="5372380" y="4068775"/>
            <a:ext cx="54694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03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sp>
        <p:nvSpPr>
          <p:cNvPr id="31" name="TextBox 14"/>
          <p:cNvSpPr txBox="1">
            <a:spLocks noChangeArrowheads="1"/>
          </p:cNvSpPr>
          <p:nvPr/>
        </p:nvSpPr>
        <p:spPr bwMode="auto">
          <a:xfrm>
            <a:off x="6223160" y="4070877"/>
            <a:ext cx="546945" cy="4616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04</a:t>
            </a:r>
            <a:endParaRPr lang="zh-CN" altLang="en-US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363258" y="1682347"/>
            <a:ext cx="2751542" cy="766267"/>
            <a:chOff x="1363258" y="1682347"/>
            <a:chExt cx="2751542" cy="766267"/>
          </a:xfrm>
        </p:grpSpPr>
        <p:sp>
          <p:nvSpPr>
            <p:cNvPr id="34" name="矩形 33"/>
            <p:cNvSpPr/>
            <p:nvPr/>
          </p:nvSpPr>
          <p:spPr>
            <a:xfrm>
              <a:off x="1926625" y="1740728"/>
              <a:ext cx="218817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1546453" y="1693268"/>
              <a:ext cx="380172" cy="3801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363258" y="1682347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84082" y="1710382"/>
            <a:ext cx="3003938" cy="752615"/>
            <a:chOff x="7684082" y="1710382"/>
            <a:chExt cx="3003938" cy="752615"/>
          </a:xfrm>
        </p:grpSpPr>
        <p:sp>
          <p:nvSpPr>
            <p:cNvPr id="32" name="矩形 31"/>
            <p:cNvSpPr/>
            <p:nvPr/>
          </p:nvSpPr>
          <p:spPr>
            <a:xfrm>
              <a:off x="8245202" y="1755111"/>
              <a:ext cx="24428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867277" y="1720351"/>
              <a:ext cx="380172" cy="3801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684082" y="1710382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348387" y="4685626"/>
            <a:ext cx="2766413" cy="740386"/>
            <a:chOff x="1348387" y="4685626"/>
            <a:chExt cx="2766413" cy="740386"/>
          </a:xfrm>
        </p:grpSpPr>
        <p:sp>
          <p:nvSpPr>
            <p:cNvPr id="35" name="矩形 34"/>
            <p:cNvSpPr/>
            <p:nvPr/>
          </p:nvSpPr>
          <p:spPr>
            <a:xfrm>
              <a:off x="1912451" y="4718126"/>
              <a:ext cx="220234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1531582" y="4685626"/>
              <a:ext cx="380172" cy="3801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348387" y="4692526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674982" y="4718126"/>
            <a:ext cx="3013038" cy="751560"/>
            <a:chOff x="7674982" y="4718126"/>
            <a:chExt cx="3013038" cy="751560"/>
          </a:xfrm>
        </p:grpSpPr>
        <p:sp>
          <p:nvSpPr>
            <p:cNvPr id="33" name="矩形 32"/>
            <p:cNvSpPr/>
            <p:nvPr/>
          </p:nvSpPr>
          <p:spPr>
            <a:xfrm>
              <a:off x="8245202" y="4761800"/>
              <a:ext cx="244281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865909" y="4729300"/>
              <a:ext cx="380172" cy="38017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7674982" y="4718126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6106"/>
            <a:chOff x="-114300" y="213732"/>
            <a:chExt cx="2729678" cy="826106"/>
          </a:xfrm>
        </p:grpSpPr>
        <p:sp>
          <p:nvSpPr>
            <p:cNvPr id="38" name="文本框 37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6" name="平行四边形 45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平行四边形 46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546106" y="732061"/>
              <a:ext cx="1592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BUSINESS MODEL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81050" y="1430020"/>
            <a:ext cx="10629900" cy="696025"/>
            <a:chOff x="781050" y="1430020"/>
            <a:chExt cx="10629900" cy="696025"/>
          </a:xfrm>
          <a:solidFill>
            <a:srgbClr val="0070C0"/>
          </a:solidFill>
        </p:grpSpPr>
        <p:sp>
          <p:nvSpPr>
            <p:cNvPr id="12" name="圆角矩形 11"/>
            <p:cNvSpPr/>
            <p:nvPr/>
          </p:nvSpPr>
          <p:spPr>
            <a:xfrm>
              <a:off x="781050" y="1430020"/>
              <a:ext cx="10629900" cy="3543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等腰三角形 14"/>
            <p:cNvSpPr/>
            <p:nvPr/>
          </p:nvSpPr>
          <p:spPr>
            <a:xfrm rot="10800000">
              <a:off x="1004570" y="1710620"/>
              <a:ext cx="330200" cy="41542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676650" y="1430020"/>
            <a:ext cx="7734300" cy="696025"/>
            <a:chOff x="3676650" y="1430020"/>
            <a:chExt cx="7734300" cy="696025"/>
          </a:xfrm>
        </p:grpSpPr>
        <p:sp>
          <p:nvSpPr>
            <p:cNvPr id="13" name="圆角矩形 12"/>
            <p:cNvSpPr/>
            <p:nvPr/>
          </p:nvSpPr>
          <p:spPr>
            <a:xfrm>
              <a:off x="3676650" y="1430020"/>
              <a:ext cx="7734300" cy="354330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4123690" y="1710620"/>
              <a:ext cx="330200" cy="415425"/>
            </a:xfrm>
            <a:prstGeom prst="triangl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689850" y="1431290"/>
            <a:ext cx="3721100" cy="682722"/>
            <a:chOff x="7689850" y="1431290"/>
            <a:chExt cx="3721100" cy="682722"/>
          </a:xfrm>
          <a:solidFill>
            <a:srgbClr val="0070C0"/>
          </a:solidFill>
        </p:grpSpPr>
        <p:sp>
          <p:nvSpPr>
            <p:cNvPr id="14" name="圆角矩形 13"/>
            <p:cNvSpPr/>
            <p:nvPr/>
          </p:nvSpPr>
          <p:spPr>
            <a:xfrm>
              <a:off x="7689850" y="1431290"/>
              <a:ext cx="3721100" cy="354330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0800000">
              <a:off x="8535671" y="1698587"/>
              <a:ext cx="330200" cy="41542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298700" y="3421065"/>
            <a:ext cx="2717800" cy="2129924"/>
            <a:chOff x="2298700" y="3421065"/>
            <a:chExt cx="2717800" cy="2129924"/>
          </a:xfrm>
        </p:grpSpPr>
        <p:grpSp>
          <p:nvGrpSpPr>
            <p:cNvPr id="28" name="组合 27"/>
            <p:cNvGrpSpPr/>
            <p:nvPr/>
          </p:nvGrpSpPr>
          <p:grpSpPr>
            <a:xfrm>
              <a:off x="2298700" y="3421065"/>
              <a:ext cx="2717800" cy="2129924"/>
              <a:chOff x="2222500" y="4245647"/>
              <a:chExt cx="2717800" cy="2129924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222500" y="4245647"/>
                <a:ext cx="2717800" cy="1803400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等腰三角形 21"/>
              <p:cNvSpPr/>
              <p:nvPr/>
            </p:nvSpPr>
            <p:spPr>
              <a:xfrm rot="10800000">
                <a:off x="2593340" y="5972846"/>
                <a:ext cx="919480" cy="402725"/>
              </a:xfrm>
              <a:custGeom>
                <a:avLst/>
                <a:gdLst>
                  <a:gd name="connsiteX0" fmla="*/ 0 w 1076960"/>
                  <a:gd name="connsiteY0" fmla="*/ 415425 h 415425"/>
                  <a:gd name="connsiteX1" fmla="*/ 538480 w 1076960"/>
                  <a:gd name="connsiteY1" fmla="*/ 0 h 415425"/>
                  <a:gd name="connsiteX2" fmla="*/ 1076960 w 1076960"/>
                  <a:gd name="connsiteY2" fmla="*/ 415425 h 415425"/>
                  <a:gd name="connsiteX3" fmla="*/ 0 w 1076960"/>
                  <a:gd name="connsiteY3" fmla="*/ 415425 h 415425"/>
                  <a:gd name="connsiteX0-1" fmla="*/ 0 w 1584960"/>
                  <a:gd name="connsiteY0-2" fmla="*/ 415425 h 466225"/>
                  <a:gd name="connsiteX1-3" fmla="*/ 538480 w 1584960"/>
                  <a:gd name="connsiteY1-4" fmla="*/ 0 h 466225"/>
                  <a:gd name="connsiteX2-5" fmla="*/ 1584960 w 1584960"/>
                  <a:gd name="connsiteY2-6" fmla="*/ 466225 h 466225"/>
                  <a:gd name="connsiteX3-7" fmla="*/ 0 w 1584960"/>
                  <a:gd name="connsiteY3-8" fmla="*/ 415425 h 466225"/>
                  <a:gd name="connsiteX0-9" fmla="*/ 0 w 1584960"/>
                  <a:gd name="connsiteY0-10" fmla="*/ 377325 h 428125"/>
                  <a:gd name="connsiteX1-11" fmla="*/ 563880 w 1584960"/>
                  <a:gd name="connsiteY1-12" fmla="*/ 0 h 428125"/>
                  <a:gd name="connsiteX2-13" fmla="*/ 1584960 w 1584960"/>
                  <a:gd name="connsiteY2-14" fmla="*/ 428125 h 428125"/>
                  <a:gd name="connsiteX3-15" fmla="*/ 0 w 1584960"/>
                  <a:gd name="connsiteY3-16" fmla="*/ 377325 h 428125"/>
                  <a:gd name="connsiteX0-17" fmla="*/ 147320 w 1021080"/>
                  <a:gd name="connsiteY0-18" fmla="*/ 440825 h 440825"/>
                  <a:gd name="connsiteX1-19" fmla="*/ 0 w 1021080"/>
                  <a:gd name="connsiteY1-20" fmla="*/ 0 h 440825"/>
                  <a:gd name="connsiteX2-21" fmla="*/ 1021080 w 1021080"/>
                  <a:gd name="connsiteY2-22" fmla="*/ 428125 h 440825"/>
                  <a:gd name="connsiteX3-23" fmla="*/ 147320 w 1021080"/>
                  <a:gd name="connsiteY3-24" fmla="*/ 440825 h 440825"/>
                  <a:gd name="connsiteX0-25" fmla="*/ 350520 w 1021080"/>
                  <a:gd name="connsiteY0-26" fmla="*/ 529725 h 529725"/>
                  <a:gd name="connsiteX1-27" fmla="*/ 0 w 1021080"/>
                  <a:gd name="connsiteY1-28" fmla="*/ 0 h 529725"/>
                  <a:gd name="connsiteX2-29" fmla="*/ 1021080 w 1021080"/>
                  <a:gd name="connsiteY2-30" fmla="*/ 428125 h 529725"/>
                  <a:gd name="connsiteX3-31" fmla="*/ 350520 w 1021080"/>
                  <a:gd name="connsiteY3-32" fmla="*/ 529725 h 529725"/>
                  <a:gd name="connsiteX0-33" fmla="*/ 375920 w 1021080"/>
                  <a:gd name="connsiteY0-34" fmla="*/ 542425 h 542425"/>
                  <a:gd name="connsiteX1-35" fmla="*/ 0 w 1021080"/>
                  <a:gd name="connsiteY1-36" fmla="*/ 0 h 542425"/>
                  <a:gd name="connsiteX2-37" fmla="*/ 1021080 w 1021080"/>
                  <a:gd name="connsiteY2-38" fmla="*/ 428125 h 542425"/>
                  <a:gd name="connsiteX3-39" fmla="*/ 375920 w 1021080"/>
                  <a:gd name="connsiteY3-40" fmla="*/ 542425 h 542425"/>
                  <a:gd name="connsiteX0-41" fmla="*/ 274320 w 919480"/>
                  <a:gd name="connsiteY0-42" fmla="*/ 491625 h 491625"/>
                  <a:gd name="connsiteX1-43" fmla="*/ 0 w 919480"/>
                  <a:gd name="connsiteY1-44" fmla="*/ 0 h 491625"/>
                  <a:gd name="connsiteX2-45" fmla="*/ 919480 w 919480"/>
                  <a:gd name="connsiteY2-46" fmla="*/ 377325 h 491625"/>
                  <a:gd name="connsiteX3-47" fmla="*/ 274320 w 919480"/>
                  <a:gd name="connsiteY3-48" fmla="*/ 491625 h 491625"/>
                  <a:gd name="connsiteX0-49" fmla="*/ 223520 w 919480"/>
                  <a:gd name="connsiteY0-50" fmla="*/ 466225 h 466225"/>
                  <a:gd name="connsiteX1-51" fmla="*/ 0 w 919480"/>
                  <a:gd name="connsiteY1-52" fmla="*/ 0 h 466225"/>
                  <a:gd name="connsiteX2-53" fmla="*/ 919480 w 919480"/>
                  <a:gd name="connsiteY2-54" fmla="*/ 377325 h 466225"/>
                  <a:gd name="connsiteX3-55" fmla="*/ 223520 w 919480"/>
                  <a:gd name="connsiteY3-56" fmla="*/ 466225 h 466225"/>
                  <a:gd name="connsiteX0-57" fmla="*/ 185420 w 919480"/>
                  <a:gd name="connsiteY0-58" fmla="*/ 402725 h 402725"/>
                  <a:gd name="connsiteX1-59" fmla="*/ 0 w 919480"/>
                  <a:gd name="connsiteY1-60" fmla="*/ 0 h 402725"/>
                  <a:gd name="connsiteX2-61" fmla="*/ 919480 w 919480"/>
                  <a:gd name="connsiteY2-62" fmla="*/ 377325 h 402725"/>
                  <a:gd name="connsiteX3-63" fmla="*/ 185420 w 919480"/>
                  <a:gd name="connsiteY3-64" fmla="*/ 402725 h 4027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919480" h="402725">
                    <a:moveTo>
                      <a:pt x="185420" y="402725"/>
                    </a:moveTo>
                    <a:lnTo>
                      <a:pt x="0" y="0"/>
                    </a:lnTo>
                    <a:lnTo>
                      <a:pt x="919480" y="377325"/>
                    </a:lnTo>
                    <a:lnTo>
                      <a:pt x="185420" y="402725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Freeform 7"/>
            <p:cNvSpPr/>
            <p:nvPr/>
          </p:nvSpPr>
          <p:spPr bwMode="auto">
            <a:xfrm>
              <a:off x="3319145" y="4083755"/>
              <a:ext cx="539750" cy="66675"/>
            </a:xfrm>
            <a:custGeom>
              <a:avLst/>
              <a:gdLst>
                <a:gd name="T0" fmla="*/ 0 w 192"/>
                <a:gd name="T1" fmla="*/ 12 h 24"/>
                <a:gd name="T2" fmla="*/ 13 w 192"/>
                <a:gd name="T3" fmla="*/ 24 h 24"/>
                <a:gd name="T4" fmla="*/ 80 w 192"/>
                <a:gd name="T5" fmla="*/ 24 h 24"/>
                <a:gd name="T6" fmla="*/ 88 w 192"/>
                <a:gd name="T7" fmla="*/ 24 h 24"/>
                <a:gd name="T8" fmla="*/ 104 w 192"/>
                <a:gd name="T9" fmla="*/ 24 h 24"/>
                <a:gd name="T10" fmla="*/ 112 w 192"/>
                <a:gd name="T11" fmla="*/ 24 h 24"/>
                <a:gd name="T12" fmla="*/ 181 w 192"/>
                <a:gd name="T13" fmla="*/ 24 h 24"/>
                <a:gd name="T14" fmla="*/ 192 w 192"/>
                <a:gd name="T15" fmla="*/ 12 h 24"/>
                <a:gd name="T16" fmla="*/ 192 w 192"/>
                <a:gd name="T17" fmla="*/ 0 h 24"/>
                <a:gd name="T18" fmla="*/ 0 w 192"/>
                <a:gd name="T19" fmla="*/ 0 h 24"/>
                <a:gd name="T20" fmla="*/ 0 w 192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24">
                  <a:moveTo>
                    <a:pt x="0" y="12"/>
                  </a:moveTo>
                  <a:cubicBezTo>
                    <a:pt x="0" y="19"/>
                    <a:pt x="6" y="24"/>
                    <a:pt x="13" y="24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81" y="24"/>
                    <a:pt x="181" y="24"/>
                    <a:pt x="181" y="24"/>
                  </a:cubicBezTo>
                  <a:cubicBezTo>
                    <a:pt x="187" y="24"/>
                    <a:pt x="192" y="18"/>
                    <a:pt x="192" y="12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8"/>
            <p:cNvSpPr/>
            <p:nvPr/>
          </p:nvSpPr>
          <p:spPr bwMode="auto">
            <a:xfrm>
              <a:off x="3319145" y="3745617"/>
              <a:ext cx="539750" cy="315913"/>
            </a:xfrm>
            <a:custGeom>
              <a:avLst/>
              <a:gdLst>
                <a:gd name="T0" fmla="*/ 180 w 192"/>
                <a:gd name="T1" fmla="*/ 0 h 112"/>
                <a:gd name="T2" fmla="*/ 12 w 192"/>
                <a:gd name="T3" fmla="*/ 0 h 112"/>
                <a:gd name="T4" fmla="*/ 0 w 192"/>
                <a:gd name="T5" fmla="*/ 12 h 112"/>
                <a:gd name="T6" fmla="*/ 0 w 192"/>
                <a:gd name="T7" fmla="*/ 112 h 112"/>
                <a:gd name="T8" fmla="*/ 192 w 192"/>
                <a:gd name="T9" fmla="*/ 112 h 112"/>
                <a:gd name="T10" fmla="*/ 192 w 192"/>
                <a:gd name="T11" fmla="*/ 12 h 112"/>
                <a:gd name="T12" fmla="*/ 180 w 192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18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92" y="112"/>
                    <a:pt x="192" y="112"/>
                    <a:pt x="192" y="112"/>
                  </a:cubicBezTo>
                  <a:cubicBezTo>
                    <a:pt x="192" y="12"/>
                    <a:pt x="192" y="12"/>
                    <a:pt x="192" y="12"/>
                  </a:cubicBezTo>
                  <a:cubicBezTo>
                    <a:pt x="192" y="5"/>
                    <a:pt x="187" y="0"/>
                    <a:pt x="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9"/>
            <p:cNvSpPr/>
            <p:nvPr/>
          </p:nvSpPr>
          <p:spPr bwMode="auto">
            <a:xfrm>
              <a:off x="3476308" y="4172655"/>
              <a:ext cx="225425" cy="112713"/>
            </a:xfrm>
            <a:custGeom>
              <a:avLst/>
              <a:gdLst>
                <a:gd name="T0" fmla="*/ 56 w 80"/>
                <a:gd name="T1" fmla="*/ 2 h 40"/>
                <a:gd name="T2" fmla="*/ 56 w 80"/>
                <a:gd name="T3" fmla="*/ 2 h 40"/>
                <a:gd name="T4" fmla="*/ 56 w 80"/>
                <a:gd name="T5" fmla="*/ 0 h 40"/>
                <a:gd name="T6" fmla="*/ 48 w 80"/>
                <a:gd name="T7" fmla="*/ 0 h 40"/>
                <a:gd name="T8" fmla="*/ 32 w 80"/>
                <a:gd name="T9" fmla="*/ 0 h 40"/>
                <a:gd name="T10" fmla="*/ 24 w 80"/>
                <a:gd name="T11" fmla="*/ 0 h 40"/>
                <a:gd name="T12" fmla="*/ 24 w 80"/>
                <a:gd name="T13" fmla="*/ 1 h 40"/>
                <a:gd name="T14" fmla="*/ 24 w 80"/>
                <a:gd name="T15" fmla="*/ 1 h 40"/>
                <a:gd name="T16" fmla="*/ 0 w 80"/>
                <a:gd name="T17" fmla="*/ 20 h 40"/>
                <a:gd name="T18" fmla="*/ 13 w 80"/>
                <a:gd name="T19" fmla="*/ 35 h 40"/>
                <a:gd name="T20" fmla="*/ 40 w 80"/>
                <a:gd name="T21" fmla="*/ 40 h 40"/>
                <a:gd name="T22" fmla="*/ 80 w 80"/>
                <a:gd name="T23" fmla="*/ 20 h 40"/>
                <a:gd name="T24" fmla="*/ 80 w 80"/>
                <a:gd name="T25" fmla="*/ 20 h 40"/>
                <a:gd name="T26" fmla="*/ 80 w 80"/>
                <a:gd name="T27" fmla="*/ 20 h 40"/>
                <a:gd name="T28" fmla="*/ 80 w 80"/>
                <a:gd name="T29" fmla="*/ 20 h 40"/>
                <a:gd name="T30" fmla="*/ 80 w 80"/>
                <a:gd name="T31" fmla="*/ 20 h 40"/>
                <a:gd name="T32" fmla="*/ 56 w 80"/>
                <a:gd name="T33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0" h="40">
                  <a:moveTo>
                    <a:pt x="56" y="2"/>
                  </a:moveTo>
                  <a:cubicBezTo>
                    <a:pt x="56" y="2"/>
                    <a:pt x="56" y="2"/>
                    <a:pt x="56" y="2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9" y="5"/>
                    <a:pt x="0" y="11"/>
                    <a:pt x="0" y="20"/>
                  </a:cubicBezTo>
                  <a:cubicBezTo>
                    <a:pt x="0" y="26"/>
                    <a:pt x="5" y="31"/>
                    <a:pt x="13" y="35"/>
                  </a:cubicBezTo>
                  <a:cubicBezTo>
                    <a:pt x="20" y="38"/>
                    <a:pt x="30" y="40"/>
                    <a:pt x="40" y="40"/>
                  </a:cubicBezTo>
                  <a:cubicBezTo>
                    <a:pt x="63" y="40"/>
                    <a:pt x="80" y="31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11"/>
                    <a:pt x="71" y="5"/>
                    <a:pt x="5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2621411" y="4338095"/>
              <a:ext cx="20078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59300" y="2794918"/>
            <a:ext cx="2717800" cy="2206125"/>
            <a:chOff x="4559300" y="2794918"/>
            <a:chExt cx="2717800" cy="2206125"/>
          </a:xfrm>
        </p:grpSpPr>
        <p:grpSp>
          <p:nvGrpSpPr>
            <p:cNvPr id="26" name="组合 25"/>
            <p:cNvGrpSpPr/>
            <p:nvPr/>
          </p:nvGrpSpPr>
          <p:grpSpPr>
            <a:xfrm>
              <a:off x="4559300" y="2794918"/>
              <a:ext cx="2717800" cy="2206125"/>
              <a:chOff x="4483100" y="3619500"/>
              <a:chExt cx="2717800" cy="2206125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4483100" y="3619500"/>
                <a:ext cx="2717800" cy="1803400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等腰三角形 21"/>
              <p:cNvSpPr/>
              <p:nvPr/>
            </p:nvSpPr>
            <p:spPr>
              <a:xfrm rot="10800000">
                <a:off x="6057900" y="5257800"/>
                <a:ext cx="843280" cy="567825"/>
              </a:xfrm>
              <a:custGeom>
                <a:avLst/>
                <a:gdLst>
                  <a:gd name="connsiteX0" fmla="*/ 0 w 1076960"/>
                  <a:gd name="connsiteY0" fmla="*/ 415425 h 415425"/>
                  <a:gd name="connsiteX1" fmla="*/ 538480 w 1076960"/>
                  <a:gd name="connsiteY1" fmla="*/ 0 h 415425"/>
                  <a:gd name="connsiteX2" fmla="*/ 1076960 w 1076960"/>
                  <a:gd name="connsiteY2" fmla="*/ 415425 h 415425"/>
                  <a:gd name="connsiteX3" fmla="*/ 0 w 1076960"/>
                  <a:gd name="connsiteY3" fmla="*/ 415425 h 415425"/>
                  <a:gd name="connsiteX0-1" fmla="*/ 0 w 1584960"/>
                  <a:gd name="connsiteY0-2" fmla="*/ 415425 h 466225"/>
                  <a:gd name="connsiteX1-3" fmla="*/ 538480 w 1584960"/>
                  <a:gd name="connsiteY1-4" fmla="*/ 0 h 466225"/>
                  <a:gd name="connsiteX2-5" fmla="*/ 1584960 w 1584960"/>
                  <a:gd name="connsiteY2-6" fmla="*/ 466225 h 466225"/>
                  <a:gd name="connsiteX3-7" fmla="*/ 0 w 1584960"/>
                  <a:gd name="connsiteY3-8" fmla="*/ 415425 h 466225"/>
                  <a:gd name="connsiteX0-9" fmla="*/ 0 w 1584960"/>
                  <a:gd name="connsiteY0-10" fmla="*/ 377325 h 428125"/>
                  <a:gd name="connsiteX1-11" fmla="*/ 563880 w 1584960"/>
                  <a:gd name="connsiteY1-12" fmla="*/ 0 h 428125"/>
                  <a:gd name="connsiteX2-13" fmla="*/ 1584960 w 1584960"/>
                  <a:gd name="connsiteY2-14" fmla="*/ 428125 h 428125"/>
                  <a:gd name="connsiteX3-15" fmla="*/ 0 w 1584960"/>
                  <a:gd name="connsiteY3-16" fmla="*/ 377325 h 428125"/>
                  <a:gd name="connsiteX0-17" fmla="*/ 147320 w 1021080"/>
                  <a:gd name="connsiteY0-18" fmla="*/ 440825 h 440825"/>
                  <a:gd name="connsiteX1-19" fmla="*/ 0 w 1021080"/>
                  <a:gd name="connsiteY1-20" fmla="*/ 0 h 440825"/>
                  <a:gd name="connsiteX2-21" fmla="*/ 1021080 w 1021080"/>
                  <a:gd name="connsiteY2-22" fmla="*/ 428125 h 440825"/>
                  <a:gd name="connsiteX3-23" fmla="*/ 147320 w 1021080"/>
                  <a:gd name="connsiteY3-24" fmla="*/ 440825 h 440825"/>
                  <a:gd name="connsiteX0-25" fmla="*/ 350520 w 1021080"/>
                  <a:gd name="connsiteY0-26" fmla="*/ 529725 h 529725"/>
                  <a:gd name="connsiteX1-27" fmla="*/ 0 w 1021080"/>
                  <a:gd name="connsiteY1-28" fmla="*/ 0 h 529725"/>
                  <a:gd name="connsiteX2-29" fmla="*/ 1021080 w 1021080"/>
                  <a:gd name="connsiteY2-30" fmla="*/ 428125 h 529725"/>
                  <a:gd name="connsiteX3-31" fmla="*/ 350520 w 1021080"/>
                  <a:gd name="connsiteY3-32" fmla="*/ 529725 h 529725"/>
                  <a:gd name="connsiteX0-33" fmla="*/ 375920 w 1021080"/>
                  <a:gd name="connsiteY0-34" fmla="*/ 542425 h 542425"/>
                  <a:gd name="connsiteX1-35" fmla="*/ 0 w 1021080"/>
                  <a:gd name="connsiteY1-36" fmla="*/ 0 h 542425"/>
                  <a:gd name="connsiteX2-37" fmla="*/ 1021080 w 1021080"/>
                  <a:gd name="connsiteY2-38" fmla="*/ 428125 h 542425"/>
                  <a:gd name="connsiteX3-39" fmla="*/ 375920 w 1021080"/>
                  <a:gd name="connsiteY3-40" fmla="*/ 542425 h 542425"/>
                  <a:gd name="connsiteX0-41" fmla="*/ 274320 w 919480"/>
                  <a:gd name="connsiteY0-42" fmla="*/ 491625 h 491625"/>
                  <a:gd name="connsiteX1-43" fmla="*/ 0 w 919480"/>
                  <a:gd name="connsiteY1-44" fmla="*/ 0 h 491625"/>
                  <a:gd name="connsiteX2-45" fmla="*/ 919480 w 919480"/>
                  <a:gd name="connsiteY2-46" fmla="*/ 377325 h 491625"/>
                  <a:gd name="connsiteX3-47" fmla="*/ 274320 w 919480"/>
                  <a:gd name="connsiteY3-48" fmla="*/ 491625 h 491625"/>
                  <a:gd name="connsiteX0-49" fmla="*/ 223520 w 919480"/>
                  <a:gd name="connsiteY0-50" fmla="*/ 466225 h 466225"/>
                  <a:gd name="connsiteX1-51" fmla="*/ 0 w 919480"/>
                  <a:gd name="connsiteY1-52" fmla="*/ 0 h 466225"/>
                  <a:gd name="connsiteX2-53" fmla="*/ 919480 w 919480"/>
                  <a:gd name="connsiteY2-54" fmla="*/ 377325 h 466225"/>
                  <a:gd name="connsiteX3-55" fmla="*/ 223520 w 919480"/>
                  <a:gd name="connsiteY3-56" fmla="*/ 466225 h 466225"/>
                  <a:gd name="connsiteX0-57" fmla="*/ 185420 w 919480"/>
                  <a:gd name="connsiteY0-58" fmla="*/ 402725 h 402725"/>
                  <a:gd name="connsiteX1-59" fmla="*/ 0 w 919480"/>
                  <a:gd name="connsiteY1-60" fmla="*/ 0 h 402725"/>
                  <a:gd name="connsiteX2-61" fmla="*/ 919480 w 919480"/>
                  <a:gd name="connsiteY2-62" fmla="*/ 377325 h 402725"/>
                  <a:gd name="connsiteX3-63" fmla="*/ 185420 w 919480"/>
                  <a:gd name="connsiteY3-64" fmla="*/ 402725 h 402725"/>
                  <a:gd name="connsiteX0-65" fmla="*/ 185420 w 767080"/>
                  <a:gd name="connsiteY0-66" fmla="*/ 402725 h 491625"/>
                  <a:gd name="connsiteX1-67" fmla="*/ 0 w 767080"/>
                  <a:gd name="connsiteY1-68" fmla="*/ 0 h 491625"/>
                  <a:gd name="connsiteX2-69" fmla="*/ 767080 w 767080"/>
                  <a:gd name="connsiteY2-70" fmla="*/ 491625 h 491625"/>
                  <a:gd name="connsiteX3-71" fmla="*/ 185420 w 767080"/>
                  <a:gd name="connsiteY3-72" fmla="*/ 402725 h 491625"/>
                  <a:gd name="connsiteX0-73" fmla="*/ 0 w 601980"/>
                  <a:gd name="connsiteY0-74" fmla="*/ 466225 h 555125"/>
                  <a:gd name="connsiteX1-75" fmla="*/ 601980 w 601980"/>
                  <a:gd name="connsiteY1-76" fmla="*/ 0 h 555125"/>
                  <a:gd name="connsiteX2-77" fmla="*/ 581660 w 601980"/>
                  <a:gd name="connsiteY2-78" fmla="*/ 555125 h 555125"/>
                  <a:gd name="connsiteX3-79" fmla="*/ 0 w 601980"/>
                  <a:gd name="connsiteY3-80" fmla="*/ 466225 h 555125"/>
                  <a:gd name="connsiteX0-81" fmla="*/ 0 w 601980"/>
                  <a:gd name="connsiteY0-82" fmla="*/ 466225 h 631325"/>
                  <a:gd name="connsiteX1-83" fmla="*/ 601980 w 601980"/>
                  <a:gd name="connsiteY1-84" fmla="*/ 0 h 631325"/>
                  <a:gd name="connsiteX2-85" fmla="*/ 505460 w 601980"/>
                  <a:gd name="connsiteY2-86" fmla="*/ 631325 h 631325"/>
                  <a:gd name="connsiteX3-87" fmla="*/ 0 w 601980"/>
                  <a:gd name="connsiteY3-88" fmla="*/ 466225 h 631325"/>
                  <a:gd name="connsiteX0-89" fmla="*/ 0 w 843280"/>
                  <a:gd name="connsiteY0-90" fmla="*/ 542425 h 631325"/>
                  <a:gd name="connsiteX1-91" fmla="*/ 843280 w 843280"/>
                  <a:gd name="connsiteY1-92" fmla="*/ 0 h 631325"/>
                  <a:gd name="connsiteX2-93" fmla="*/ 746760 w 843280"/>
                  <a:gd name="connsiteY2-94" fmla="*/ 631325 h 631325"/>
                  <a:gd name="connsiteX3-95" fmla="*/ 0 w 843280"/>
                  <a:gd name="connsiteY3-96" fmla="*/ 542425 h 631325"/>
                  <a:gd name="connsiteX0-97" fmla="*/ 0 w 843280"/>
                  <a:gd name="connsiteY0-98" fmla="*/ 478925 h 567825"/>
                  <a:gd name="connsiteX1-99" fmla="*/ 843280 w 843280"/>
                  <a:gd name="connsiteY1-100" fmla="*/ 0 h 567825"/>
                  <a:gd name="connsiteX2-101" fmla="*/ 746760 w 843280"/>
                  <a:gd name="connsiteY2-102" fmla="*/ 567825 h 567825"/>
                  <a:gd name="connsiteX3-103" fmla="*/ 0 w 843280"/>
                  <a:gd name="connsiteY3-104" fmla="*/ 478925 h 56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43280" h="567825">
                    <a:moveTo>
                      <a:pt x="0" y="478925"/>
                    </a:moveTo>
                    <a:lnTo>
                      <a:pt x="843280" y="0"/>
                    </a:lnTo>
                    <a:lnTo>
                      <a:pt x="746760" y="567825"/>
                    </a:lnTo>
                    <a:lnTo>
                      <a:pt x="0" y="478925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938706" y="3130675"/>
              <a:ext cx="2007882" cy="1197524"/>
              <a:chOff x="4938706" y="3130675"/>
              <a:chExt cx="2007882" cy="1197524"/>
            </a:xfrm>
          </p:grpSpPr>
          <p:sp>
            <p:nvSpPr>
              <p:cNvPr id="29" name="Freeform 6"/>
              <p:cNvSpPr>
                <a:spLocks noEditPoints="1"/>
              </p:cNvSpPr>
              <p:nvPr/>
            </p:nvSpPr>
            <p:spPr bwMode="auto">
              <a:xfrm>
                <a:off x="5785485" y="3130675"/>
                <a:ext cx="314325" cy="539750"/>
              </a:xfrm>
              <a:custGeom>
                <a:avLst/>
                <a:gdLst>
                  <a:gd name="T0" fmla="*/ 100 w 112"/>
                  <a:gd name="T1" fmla="*/ 0 h 192"/>
                  <a:gd name="T2" fmla="*/ 12 w 112"/>
                  <a:gd name="T3" fmla="*/ 0 h 192"/>
                  <a:gd name="T4" fmla="*/ 0 w 112"/>
                  <a:gd name="T5" fmla="*/ 12 h 192"/>
                  <a:gd name="T6" fmla="*/ 0 w 112"/>
                  <a:gd name="T7" fmla="*/ 180 h 192"/>
                  <a:gd name="T8" fmla="*/ 12 w 112"/>
                  <a:gd name="T9" fmla="*/ 192 h 192"/>
                  <a:gd name="T10" fmla="*/ 100 w 112"/>
                  <a:gd name="T11" fmla="*/ 192 h 192"/>
                  <a:gd name="T12" fmla="*/ 112 w 112"/>
                  <a:gd name="T13" fmla="*/ 180 h 192"/>
                  <a:gd name="T14" fmla="*/ 112 w 112"/>
                  <a:gd name="T15" fmla="*/ 12 h 192"/>
                  <a:gd name="T16" fmla="*/ 100 w 112"/>
                  <a:gd name="T17" fmla="*/ 0 h 192"/>
                  <a:gd name="T18" fmla="*/ 52 w 112"/>
                  <a:gd name="T19" fmla="*/ 16 h 192"/>
                  <a:gd name="T20" fmla="*/ 60 w 112"/>
                  <a:gd name="T21" fmla="*/ 16 h 192"/>
                  <a:gd name="T22" fmla="*/ 64 w 112"/>
                  <a:gd name="T23" fmla="*/ 20 h 192"/>
                  <a:gd name="T24" fmla="*/ 60 w 112"/>
                  <a:gd name="T25" fmla="*/ 24 h 192"/>
                  <a:gd name="T26" fmla="*/ 52 w 112"/>
                  <a:gd name="T27" fmla="*/ 24 h 192"/>
                  <a:gd name="T28" fmla="*/ 48 w 112"/>
                  <a:gd name="T29" fmla="*/ 20 h 192"/>
                  <a:gd name="T30" fmla="*/ 52 w 112"/>
                  <a:gd name="T31" fmla="*/ 16 h 192"/>
                  <a:gd name="T32" fmla="*/ 33 w 112"/>
                  <a:gd name="T33" fmla="*/ 17 h 192"/>
                  <a:gd name="T34" fmla="*/ 39 w 112"/>
                  <a:gd name="T35" fmla="*/ 17 h 192"/>
                  <a:gd name="T36" fmla="*/ 40 w 112"/>
                  <a:gd name="T37" fmla="*/ 20 h 192"/>
                  <a:gd name="T38" fmla="*/ 39 w 112"/>
                  <a:gd name="T39" fmla="*/ 23 h 192"/>
                  <a:gd name="T40" fmla="*/ 36 w 112"/>
                  <a:gd name="T41" fmla="*/ 24 h 192"/>
                  <a:gd name="T42" fmla="*/ 33 w 112"/>
                  <a:gd name="T43" fmla="*/ 23 h 192"/>
                  <a:gd name="T44" fmla="*/ 32 w 112"/>
                  <a:gd name="T45" fmla="*/ 20 h 192"/>
                  <a:gd name="T46" fmla="*/ 33 w 112"/>
                  <a:gd name="T47" fmla="*/ 17 h 192"/>
                  <a:gd name="T48" fmla="*/ 56 w 112"/>
                  <a:gd name="T49" fmla="*/ 176 h 192"/>
                  <a:gd name="T50" fmla="*/ 44 w 112"/>
                  <a:gd name="T51" fmla="*/ 164 h 192"/>
                  <a:gd name="T52" fmla="*/ 56 w 112"/>
                  <a:gd name="T53" fmla="*/ 152 h 192"/>
                  <a:gd name="T54" fmla="*/ 68 w 112"/>
                  <a:gd name="T55" fmla="*/ 164 h 192"/>
                  <a:gd name="T56" fmla="*/ 56 w 112"/>
                  <a:gd name="T57" fmla="*/ 176 h 192"/>
                  <a:gd name="T58" fmla="*/ 96 w 112"/>
                  <a:gd name="T59" fmla="*/ 140 h 192"/>
                  <a:gd name="T60" fmla="*/ 92 w 112"/>
                  <a:gd name="T61" fmla="*/ 144 h 192"/>
                  <a:gd name="T62" fmla="*/ 20 w 112"/>
                  <a:gd name="T63" fmla="*/ 144 h 192"/>
                  <a:gd name="T64" fmla="*/ 16 w 112"/>
                  <a:gd name="T65" fmla="*/ 140 h 192"/>
                  <a:gd name="T66" fmla="*/ 16 w 112"/>
                  <a:gd name="T67" fmla="*/ 36 h 192"/>
                  <a:gd name="T68" fmla="*/ 20 w 112"/>
                  <a:gd name="T69" fmla="*/ 32 h 192"/>
                  <a:gd name="T70" fmla="*/ 92 w 112"/>
                  <a:gd name="T71" fmla="*/ 32 h 192"/>
                  <a:gd name="T72" fmla="*/ 96 w 112"/>
                  <a:gd name="T73" fmla="*/ 36 h 192"/>
                  <a:gd name="T74" fmla="*/ 96 w 112"/>
                  <a:gd name="T75" fmla="*/ 14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2" h="192">
                    <a:moveTo>
                      <a:pt x="100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6" y="0"/>
                      <a:pt x="0" y="5"/>
                      <a:pt x="0" y="12"/>
                    </a:cubicBezTo>
                    <a:cubicBezTo>
                      <a:pt x="0" y="180"/>
                      <a:pt x="0" y="180"/>
                      <a:pt x="0" y="180"/>
                    </a:cubicBezTo>
                    <a:cubicBezTo>
                      <a:pt x="0" y="186"/>
                      <a:pt x="6" y="192"/>
                      <a:pt x="12" y="192"/>
                    </a:cubicBezTo>
                    <a:cubicBezTo>
                      <a:pt x="100" y="192"/>
                      <a:pt x="100" y="192"/>
                      <a:pt x="100" y="192"/>
                    </a:cubicBezTo>
                    <a:cubicBezTo>
                      <a:pt x="107" y="192"/>
                      <a:pt x="112" y="186"/>
                      <a:pt x="112" y="180"/>
                    </a:cubicBezTo>
                    <a:cubicBezTo>
                      <a:pt x="112" y="12"/>
                      <a:pt x="112" y="12"/>
                      <a:pt x="112" y="12"/>
                    </a:cubicBezTo>
                    <a:cubicBezTo>
                      <a:pt x="112" y="5"/>
                      <a:pt x="107" y="0"/>
                      <a:pt x="100" y="0"/>
                    </a:cubicBezTo>
                    <a:close/>
                    <a:moveTo>
                      <a:pt x="52" y="16"/>
                    </a:moveTo>
                    <a:cubicBezTo>
                      <a:pt x="60" y="16"/>
                      <a:pt x="60" y="16"/>
                      <a:pt x="60" y="16"/>
                    </a:cubicBezTo>
                    <a:cubicBezTo>
                      <a:pt x="62" y="16"/>
                      <a:pt x="64" y="18"/>
                      <a:pt x="64" y="20"/>
                    </a:cubicBezTo>
                    <a:cubicBezTo>
                      <a:pt x="64" y="22"/>
                      <a:pt x="62" y="24"/>
                      <a:pt x="60" y="24"/>
                    </a:cubicBezTo>
                    <a:cubicBezTo>
                      <a:pt x="52" y="24"/>
                      <a:pt x="52" y="24"/>
                      <a:pt x="52" y="24"/>
                    </a:cubicBezTo>
                    <a:cubicBezTo>
                      <a:pt x="50" y="24"/>
                      <a:pt x="48" y="22"/>
                      <a:pt x="48" y="20"/>
                    </a:cubicBezTo>
                    <a:cubicBezTo>
                      <a:pt x="48" y="18"/>
                      <a:pt x="50" y="16"/>
                      <a:pt x="52" y="16"/>
                    </a:cubicBezTo>
                    <a:close/>
                    <a:moveTo>
                      <a:pt x="33" y="17"/>
                    </a:moveTo>
                    <a:cubicBezTo>
                      <a:pt x="35" y="16"/>
                      <a:pt x="38" y="16"/>
                      <a:pt x="39" y="17"/>
                    </a:cubicBezTo>
                    <a:cubicBezTo>
                      <a:pt x="40" y="18"/>
                      <a:pt x="40" y="19"/>
                      <a:pt x="40" y="20"/>
                    </a:cubicBezTo>
                    <a:cubicBezTo>
                      <a:pt x="40" y="21"/>
                      <a:pt x="40" y="22"/>
                      <a:pt x="39" y="23"/>
                    </a:cubicBezTo>
                    <a:cubicBezTo>
                      <a:pt x="38" y="23"/>
                      <a:pt x="37" y="24"/>
                      <a:pt x="36" y="24"/>
                    </a:cubicBezTo>
                    <a:cubicBezTo>
                      <a:pt x="35" y="24"/>
                      <a:pt x="34" y="23"/>
                      <a:pt x="33" y="23"/>
                    </a:cubicBezTo>
                    <a:cubicBezTo>
                      <a:pt x="33" y="22"/>
                      <a:pt x="32" y="21"/>
                      <a:pt x="32" y="20"/>
                    </a:cubicBezTo>
                    <a:cubicBezTo>
                      <a:pt x="32" y="19"/>
                      <a:pt x="33" y="18"/>
                      <a:pt x="33" y="17"/>
                    </a:cubicBezTo>
                    <a:close/>
                    <a:moveTo>
                      <a:pt x="56" y="176"/>
                    </a:moveTo>
                    <a:cubicBezTo>
                      <a:pt x="50" y="176"/>
                      <a:pt x="44" y="170"/>
                      <a:pt x="44" y="164"/>
                    </a:cubicBezTo>
                    <a:cubicBezTo>
                      <a:pt x="44" y="157"/>
                      <a:pt x="50" y="152"/>
                      <a:pt x="56" y="152"/>
                    </a:cubicBezTo>
                    <a:cubicBezTo>
                      <a:pt x="63" y="152"/>
                      <a:pt x="68" y="157"/>
                      <a:pt x="68" y="164"/>
                    </a:cubicBezTo>
                    <a:cubicBezTo>
                      <a:pt x="68" y="170"/>
                      <a:pt x="63" y="176"/>
                      <a:pt x="56" y="176"/>
                    </a:cubicBezTo>
                    <a:close/>
                    <a:moveTo>
                      <a:pt x="96" y="140"/>
                    </a:moveTo>
                    <a:cubicBezTo>
                      <a:pt x="96" y="142"/>
                      <a:pt x="94" y="144"/>
                      <a:pt x="92" y="144"/>
                    </a:cubicBezTo>
                    <a:cubicBezTo>
                      <a:pt x="20" y="144"/>
                      <a:pt x="20" y="144"/>
                      <a:pt x="20" y="144"/>
                    </a:cubicBezTo>
                    <a:cubicBezTo>
                      <a:pt x="18" y="144"/>
                      <a:pt x="16" y="142"/>
                      <a:pt x="16" y="140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4"/>
                      <a:pt x="18" y="32"/>
                      <a:pt x="20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4" y="32"/>
                      <a:pt x="96" y="34"/>
                      <a:pt x="96" y="36"/>
                    </a:cubicBezTo>
                    <a:lnTo>
                      <a:pt x="96" y="14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4938706" y="3743424"/>
                <a:ext cx="20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请在此输入标题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7054850" y="3421065"/>
            <a:ext cx="2717800" cy="2193040"/>
            <a:chOff x="7054850" y="3421065"/>
            <a:chExt cx="2717800" cy="2193040"/>
          </a:xfrm>
        </p:grpSpPr>
        <p:grpSp>
          <p:nvGrpSpPr>
            <p:cNvPr id="27" name="组合 26"/>
            <p:cNvGrpSpPr/>
            <p:nvPr/>
          </p:nvGrpSpPr>
          <p:grpSpPr>
            <a:xfrm>
              <a:off x="7054850" y="3421065"/>
              <a:ext cx="2717800" cy="2193040"/>
              <a:chOff x="6978650" y="4245647"/>
              <a:chExt cx="2717800" cy="2193040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6978650" y="4245647"/>
                <a:ext cx="2717800" cy="180340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等腰三角形 21"/>
              <p:cNvSpPr/>
              <p:nvPr/>
            </p:nvSpPr>
            <p:spPr>
              <a:xfrm rot="10800000">
                <a:off x="8570596" y="5870862"/>
                <a:ext cx="843280" cy="567825"/>
              </a:xfrm>
              <a:custGeom>
                <a:avLst/>
                <a:gdLst>
                  <a:gd name="connsiteX0" fmla="*/ 0 w 1076960"/>
                  <a:gd name="connsiteY0" fmla="*/ 415425 h 415425"/>
                  <a:gd name="connsiteX1" fmla="*/ 538480 w 1076960"/>
                  <a:gd name="connsiteY1" fmla="*/ 0 h 415425"/>
                  <a:gd name="connsiteX2" fmla="*/ 1076960 w 1076960"/>
                  <a:gd name="connsiteY2" fmla="*/ 415425 h 415425"/>
                  <a:gd name="connsiteX3" fmla="*/ 0 w 1076960"/>
                  <a:gd name="connsiteY3" fmla="*/ 415425 h 415425"/>
                  <a:gd name="connsiteX0-1" fmla="*/ 0 w 1584960"/>
                  <a:gd name="connsiteY0-2" fmla="*/ 415425 h 466225"/>
                  <a:gd name="connsiteX1-3" fmla="*/ 538480 w 1584960"/>
                  <a:gd name="connsiteY1-4" fmla="*/ 0 h 466225"/>
                  <a:gd name="connsiteX2-5" fmla="*/ 1584960 w 1584960"/>
                  <a:gd name="connsiteY2-6" fmla="*/ 466225 h 466225"/>
                  <a:gd name="connsiteX3-7" fmla="*/ 0 w 1584960"/>
                  <a:gd name="connsiteY3-8" fmla="*/ 415425 h 466225"/>
                  <a:gd name="connsiteX0-9" fmla="*/ 0 w 1584960"/>
                  <a:gd name="connsiteY0-10" fmla="*/ 377325 h 428125"/>
                  <a:gd name="connsiteX1-11" fmla="*/ 563880 w 1584960"/>
                  <a:gd name="connsiteY1-12" fmla="*/ 0 h 428125"/>
                  <a:gd name="connsiteX2-13" fmla="*/ 1584960 w 1584960"/>
                  <a:gd name="connsiteY2-14" fmla="*/ 428125 h 428125"/>
                  <a:gd name="connsiteX3-15" fmla="*/ 0 w 1584960"/>
                  <a:gd name="connsiteY3-16" fmla="*/ 377325 h 428125"/>
                  <a:gd name="connsiteX0-17" fmla="*/ 147320 w 1021080"/>
                  <a:gd name="connsiteY0-18" fmla="*/ 440825 h 440825"/>
                  <a:gd name="connsiteX1-19" fmla="*/ 0 w 1021080"/>
                  <a:gd name="connsiteY1-20" fmla="*/ 0 h 440825"/>
                  <a:gd name="connsiteX2-21" fmla="*/ 1021080 w 1021080"/>
                  <a:gd name="connsiteY2-22" fmla="*/ 428125 h 440825"/>
                  <a:gd name="connsiteX3-23" fmla="*/ 147320 w 1021080"/>
                  <a:gd name="connsiteY3-24" fmla="*/ 440825 h 440825"/>
                  <a:gd name="connsiteX0-25" fmla="*/ 350520 w 1021080"/>
                  <a:gd name="connsiteY0-26" fmla="*/ 529725 h 529725"/>
                  <a:gd name="connsiteX1-27" fmla="*/ 0 w 1021080"/>
                  <a:gd name="connsiteY1-28" fmla="*/ 0 h 529725"/>
                  <a:gd name="connsiteX2-29" fmla="*/ 1021080 w 1021080"/>
                  <a:gd name="connsiteY2-30" fmla="*/ 428125 h 529725"/>
                  <a:gd name="connsiteX3-31" fmla="*/ 350520 w 1021080"/>
                  <a:gd name="connsiteY3-32" fmla="*/ 529725 h 529725"/>
                  <a:gd name="connsiteX0-33" fmla="*/ 375920 w 1021080"/>
                  <a:gd name="connsiteY0-34" fmla="*/ 542425 h 542425"/>
                  <a:gd name="connsiteX1-35" fmla="*/ 0 w 1021080"/>
                  <a:gd name="connsiteY1-36" fmla="*/ 0 h 542425"/>
                  <a:gd name="connsiteX2-37" fmla="*/ 1021080 w 1021080"/>
                  <a:gd name="connsiteY2-38" fmla="*/ 428125 h 542425"/>
                  <a:gd name="connsiteX3-39" fmla="*/ 375920 w 1021080"/>
                  <a:gd name="connsiteY3-40" fmla="*/ 542425 h 542425"/>
                  <a:gd name="connsiteX0-41" fmla="*/ 274320 w 919480"/>
                  <a:gd name="connsiteY0-42" fmla="*/ 491625 h 491625"/>
                  <a:gd name="connsiteX1-43" fmla="*/ 0 w 919480"/>
                  <a:gd name="connsiteY1-44" fmla="*/ 0 h 491625"/>
                  <a:gd name="connsiteX2-45" fmla="*/ 919480 w 919480"/>
                  <a:gd name="connsiteY2-46" fmla="*/ 377325 h 491625"/>
                  <a:gd name="connsiteX3-47" fmla="*/ 274320 w 919480"/>
                  <a:gd name="connsiteY3-48" fmla="*/ 491625 h 491625"/>
                  <a:gd name="connsiteX0-49" fmla="*/ 223520 w 919480"/>
                  <a:gd name="connsiteY0-50" fmla="*/ 466225 h 466225"/>
                  <a:gd name="connsiteX1-51" fmla="*/ 0 w 919480"/>
                  <a:gd name="connsiteY1-52" fmla="*/ 0 h 466225"/>
                  <a:gd name="connsiteX2-53" fmla="*/ 919480 w 919480"/>
                  <a:gd name="connsiteY2-54" fmla="*/ 377325 h 466225"/>
                  <a:gd name="connsiteX3-55" fmla="*/ 223520 w 919480"/>
                  <a:gd name="connsiteY3-56" fmla="*/ 466225 h 466225"/>
                  <a:gd name="connsiteX0-57" fmla="*/ 185420 w 919480"/>
                  <a:gd name="connsiteY0-58" fmla="*/ 402725 h 402725"/>
                  <a:gd name="connsiteX1-59" fmla="*/ 0 w 919480"/>
                  <a:gd name="connsiteY1-60" fmla="*/ 0 h 402725"/>
                  <a:gd name="connsiteX2-61" fmla="*/ 919480 w 919480"/>
                  <a:gd name="connsiteY2-62" fmla="*/ 377325 h 402725"/>
                  <a:gd name="connsiteX3-63" fmla="*/ 185420 w 919480"/>
                  <a:gd name="connsiteY3-64" fmla="*/ 402725 h 402725"/>
                  <a:gd name="connsiteX0-65" fmla="*/ 185420 w 767080"/>
                  <a:gd name="connsiteY0-66" fmla="*/ 402725 h 491625"/>
                  <a:gd name="connsiteX1-67" fmla="*/ 0 w 767080"/>
                  <a:gd name="connsiteY1-68" fmla="*/ 0 h 491625"/>
                  <a:gd name="connsiteX2-69" fmla="*/ 767080 w 767080"/>
                  <a:gd name="connsiteY2-70" fmla="*/ 491625 h 491625"/>
                  <a:gd name="connsiteX3-71" fmla="*/ 185420 w 767080"/>
                  <a:gd name="connsiteY3-72" fmla="*/ 402725 h 491625"/>
                  <a:gd name="connsiteX0-73" fmla="*/ 0 w 601980"/>
                  <a:gd name="connsiteY0-74" fmla="*/ 466225 h 555125"/>
                  <a:gd name="connsiteX1-75" fmla="*/ 601980 w 601980"/>
                  <a:gd name="connsiteY1-76" fmla="*/ 0 h 555125"/>
                  <a:gd name="connsiteX2-77" fmla="*/ 581660 w 601980"/>
                  <a:gd name="connsiteY2-78" fmla="*/ 555125 h 555125"/>
                  <a:gd name="connsiteX3-79" fmla="*/ 0 w 601980"/>
                  <a:gd name="connsiteY3-80" fmla="*/ 466225 h 555125"/>
                  <a:gd name="connsiteX0-81" fmla="*/ 0 w 601980"/>
                  <a:gd name="connsiteY0-82" fmla="*/ 466225 h 631325"/>
                  <a:gd name="connsiteX1-83" fmla="*/ 601980 w 601980"/>
                  <a:gd name="connsiteY1-84" fmla="*/ 0 h 631325"/>
                  <a:gd name="connsiteX2-85" fmla="*/ 505460 w 601980"/>
                  <a:gd name="connsiteY2-86" fmla="*/ 631325 h 631325"/>
                  <a:gd name="connsiteX3-87" fmla="*/ 0 w 601980"/>
                  <a:gd name="connsiteY3-88" fmla="*/ 466225 h 631325"/>
                  <a:gd name="connsiteX0-89" fmla="*/ 0 w 843280"/>
                  <a:gd name="connsiteY0-90" fmla="*/ 542425 h 631325"/>
                  <a:gd name="connsiteX1-91" fmla="*/ 843280 w 843280"/>
                  <a:gd name="connsiteY1-92" fmla="*/ 0 h 631325"/>
                  <a:gd name="connsiteX2-93" fmla="*/ 746760 w 843280"/>
                  <a:gd name="connsiteY2-94" fmla="*/ 631325 h 631325"/>
                  <a:gd name="connsiteX3-95" fmla="*/ 0 w 843280"/>
                  <a:gd name="connsiteY3-96" fmla="*/ 542425 h 631325"/>
                  <a:gd name="connsiteX0-97" fmla="*/ 0 w 843280"/>
                  <a:gd name="connsiteY0-98" fmla="*/ 478925 h 567825"/>
                  <a:gd name="connsiteX1-99" fmla="*/ 843280 w 843280"/>
                  <a:gd name="connsiteY1-100" fmla="*/ 0 h 567825"/>
                  <a:gd name="connsiteX2-101" fmla="*/ 746760 w 843280"/>
                  <a:gd name="connsiteY2-102" fmla="*/ 567825 h 567825"/>
                  <a:gd name="connsiteX3-103" fmla="*/ 0 w 843280"/>
                  <a:gd name="connsiteY3-104" fmla="*/ 478925 h 56782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843280" h="567825">
                    <a:moveTo>
                      <a:pt x="0" y="478925"/>
                    </a:moveTo>
                    <a:lnTo>
                      <a:pt x="843280" y="0"/>
                    </a:lnTo>
                    <a:lnTo>
                      <a:pt x="746760" y="567825"/>
                    </a:lnTo>
                    <a:lnTo>
                      <a:pt x="0" y="478925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Freeform 59"/>
            <p:cNvSpPr/>
            <p:nvPr/>
          </p:nvSpPr>
          <p:spPr bwMode="auto">
            <a:xfrm>
              <a:off x="8232140" y="3896929"/>
              <a:ext cx="539750" cy="323850"/>
            </a:xfrm>
            <a:custGeom>
              <a:avLst/>
              <a:gdLst>
                <a:gd name="T0" fmla="*/ 164 w 192"/>
                <a:gd name="T1" fmla="*/ 51 h 115"/>
                <a:gd name="T2" fmla="*/ 142 w 192"/>
                <a:gd name="T3" fmla="*/ 51 h 115"/>
                <a:gd name="T4" fmla="*/ 167 w 192"/>
                <a:gd name="T5" fmla="*/ 76 h 115"/>
                <a:gd name="T6" fmla="*/ 167 w 192"/>
                <a:gd name="T7" fmla="*/ 82 h 115"/>
                <a:gd name="T8" fmla="*/ 164 w 192"/>
                <a:gd name="T9" fmla="*/ 83 h 115"/>
                <a:gd name="T10" fmla="*/ 161 w 192"/>
                <a:gd name="T11" fmla="*/ 82 h 115"/>
                <a:gd name="T12" fmla="*/ 130 w 192"/>
                <a:gd name="T13" fmla="*/ 51 h 115"/>
                <a:gd name="T14" fmla="*/ 62 w 192"/>
                <a:gd name="T15" fmla="*/ 51 h 115"/>
                <a:gd name="T16" fmla="*/ 31 w 192"/>
                <a:gd name="T17" fmla="*/ 82 h 115"/>
                <a:gd name="T18" fmla="*/ 28 w 192"/>
                <a:gd name="T19" fmla="*/ 83 h 115"/>
                <a:gd name="T20" fmla="*/ 25 w 192"/>
                <a:gd name="T21" fmla="*/ 82 h 115"/>
                <a:gd name="T22" fmla="*/ 25 w 192"/>
                <a:gd name="T23" fmla="*/ 76 h 115"/>
                <a:gd name="T24" fmla="*/ 50 w 192"/>
                <a:gd name="T25" fmla="*/ 51 h 115"/>
                <a:gd name="T26" fmla="*/ 28 w 192"/>
                <a:gd name="T27" fmla="*/ 51 h 115"/>
                <a:gd name="T28" fmla="*/ 25 w 192"/>
                <a:gd name="T29" fmla="*/ 49 h 115"/>
                <a:gd name="T30" fmla="*/ 0 w 192"/>
                <a:gd name="T31" fmla="*/ 0 h 115"/>
                <a:gd name="T32" fmla="*/ 0 w 192"/>
                <a:gd name="T33" fmla="*/ 95 h 115"/>
                <a:gd name="T34" fmla="*/ 20 w 192"/>
                <a:gd name="T35" fmla="*/ 115 h 115"/>
                <a:gd name="T36" fmla="*/ 172 w 192"/>
                <a:gd name="T37" fmla="*/ 115 h 115"/>
                <a:gd name="T38" fmla="*/ 192 w 192"/>
                <a:gd name="T39" fmla="*/ 95 h 115"/>
                <a:gd name="T40" fmla="*/ 192 w 192"/>
                <a:gd name="T41" fmla="*/ 0 h 115"/>
                <a:gd name="T42" fmla="*/ 168 w 192"/>
                <a:gd name="T43" fmla="*/ 49 h 115"/>
                <a:gd name="T44" fmla="*/ 164 w 192"/>
                <a:gd name="T45" fmla="*/ 5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2" h="115">
                  <a:moveTo>
                    <a:pt x="164" y="51"/>
                  </a:moveTo>
                  <a:cubicBezTo>
                    <a:pt x="142" y="51"/>
                    <a:pt x="142" y="51"/>
                    <a:pt x="142" y="51"/>
                  </a:cubicBezTo>
                  <a:cubicBezTo>
                    <a:pt x="167" y="76"/>
                    <a:pt x="167" y="76"/>
                    <a:pt x="167" y="76"/>
                  </a:cubicBezTo>
                  <a:cubicBezTo>
                    <a:pt x="169" y="78"/>
                    <a:pt x="169" y="80"/>
                    <a:pt x="167" y="82"/>
                  </a:cubicBezTo>
                  <a:cubicBezTo>
                    <a:pt x="166" y="82"/>
                    <a:pt x="165" y="83"/>
                    <a:pt x="164" y="83"/>
                  </a:cubicBezTo>
                  <a:cubicBezTo>
                    <a:pt x="163" y="83"/>
                    <a:pt x="162" y="82"/>
                    <a:pt x="161" y="82"/>
                  </a:cubicBezTo>
                  <a:cubicBezTo>
                    <a:pt x="130" y="51"/>
                    <a:pt x="130" y="51"/>
                    <a:pt x="130" y="51"/>
                  </a:cubicBezTo>
                  <a:cubicBezTo>
                    <a:pt x="62" y="51"/>
                    <a:pt x="62" y="51"/>
                    <a:pt x="62" y="51"/>
                  </a:cubicBezTo>
                  <a:cubicBezTo>
                    <a:pt x="31" y="82"/>
                    <a:pt x="31" y="82"/>
                    <a:pt x="31" y="82"/>
                  </a:cubicBezTo>
                  <a:cubicBezTo>
                    <a:pt x="30" y="82"/>
                    <a:pt x="29" y="83"/>
                    <a:pt x="28" y="83"/>
                  </a:cubicBezTo>
                  <a:cubicBezTo>
                    <a:pt x="27" y="83"/>
                    <a:pt x="26" y="82"/>
                    <a:pt x="25" y="82"/>
                  </a:cubicBezTo>
                  <a:cubicBezTo>
                    <a:pt x="24" y="80"/>
                    <a:pt x="24" y="78"/>
                    <a:pt x="25" y="76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7" y="51"/>
                    <a:pt x="25" y="50"/>
                    <a:pt x="25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06"/>
                    <a:pt x="9" y="115"/>
                    <a:pt x="20" y="115"/>
                  </a:cubicBezTo>
                  <a:cubicBezTo>
                    <a:pt x="172" y="115"/>
                    <a:pt x="172" y="115"/>
                    <a:pt x="172" y="115"/>
                  </a:cubicBezTo>
                  <a:cubicBezTo>
                    <a:pt x="183" y="115"/>
                    <a:pt x="192" y="106"/>
                    <a:pt x="192" y="95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68" y="49"/>
                    <a:pt x="168" y="49"/>
                    <a:pt x="168" y="49"/>
                  </a:cubicBezTo>
                  <a:cubicBezTo>
                    <a:pt x="167" y="50"/>
                    <a:pt x="166" y="51"/>
                    <a:pt x="164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60"/>
            <p:cNvSpPr/>
            <p:nvPr/>
          </p:nvSpPr>
          <p:spPr bwMode="auto">
            <a:xfrm>
              <a:off x="8232140" y="3815967"/>
              <a:ext cx="539750" cy="203200"/>
            </a:xfrm>
            <a:custGeom>
              <a:avLst/>
              <a:gdLst>
                <a:gd name="T0" fmla="*/ 188 w 192"/>
                <a:gd name="T1" fmla="*/ 0 h 72"/>
                <a:gd name="T2" fmla="*/ 4 w 192"/>
                <a:gd name="T3" fmla="*/ 0 h 72"/>
                <a:gd name="T4" fmla="*/ 1 w 192"/>
                <a:gd name="T5" fmla="*/ 1 h 72"/>
                <a:gd name="T6" fmla="*/ 0 w 192"/>
                <a:gd name="T7" fmla="*/ 4 h 72"/>
                <a:gd name="T8" fmla="*/ 0 w 192"/>
                <a:gd name="T9" fmla="*/ 11 h 72"/>
                <a:gd name="T10" fmla="*/ 31 w 192"/>
                <a:gd name="T11" fmla="*/ 72 h 72"/>
                <a:gd name="T12" fmla="*/ 162 w 192"/>
                <a:gd name="T13" fmla="*/ 72 h 72"/>
                <a:gd name="T14" fmla="*/ 192 w 192"/>
                <a:gd name="T15" fmla="*/ 11 h 72"/>
                <a:gd name="T16" fmla="*/ 192 w 192"/>
                <a:gd name="T17" fmla="*/ 4 h 72"/>
                <a:gd name="T18" fmla="*/ 188 w 192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72">
                  <a:moveTo>
                    <a:pt x="188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92" y="11"/>
                    <a:pt x="192" y="11"/>
                    <a:pt x="192" y="11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2" y="2"/>
                    <a:pt x="190" y="0"/>
                    <a:pt x="1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7520934" y="4327530"/>
              <a:ext cx="200788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8"/>
          <p:cNvSpPr/>
          <p:nvPr/>
        </p:nvSpPr>
        <p:spPr>
          <a:xfrm>
            <a:off x="1580507" y="5669251"/>
            <a:ext cx="9149213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49001" y="2136011"/>
            <a:ext cx="656602" cy="584775"/>
            <a:chOff x="849001" y="2136011"/>
            <a:chExt cx="656602" cy="584775"/>
          </a:xfrm>
        </p:grpSpPr>
        <p:sp>
          <p:nvSpPr>
            <p:cNvPr id="40" name="椭圆 39"/>
            <p:cNvSpPr/>
            <p:nvPr/>
          </p:nvSpPr>
          <p:spPr>
            <a:xfrm>
              <a:off x="947419" y="2255168"/>
              <a:ext cx="444500" cy="444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849001" y="2136011"/>
              <a:ext cx="656602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925561" y="2098988"/>
            <a:ext cx="726457" cy="564361"/>
            <a:chOff x="3925561" y="2098988"/>
            <a:chExt cx="726457" cy="564361"/>
          </a:xfrm>
        </p:grpSpPr>
        <p:sp>
          <p:nvSpPr>
            <p:cNvPr id="41" name="椭圆 40"/>
            <p:cNvSpPr/>
            <p:nvPr/>
          </p:nvSpPr>
          <p:spPr>
            <a:xfrm>
              <a:off x="4066540" y="2218849"/>
              <a:ext cx="444500" cy="44450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/>
          </p:nvSpPr>
          <p:spPr>
            <a:xfrm>
              <a:off x="3925561" y="2098988"/>
              <a:ext cx="726457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38332" y="2092654"/>
            <a:ext cx="726457" cy="557995"/>
            <a:chOff x="8338332" y="2092654"/>
            <a:chExt cx="726457" cy="557995"/>
          </a:xfrm>
        </p:grpSpPr>
        <p:sp>
          <p:nvSpPr>
            <p:cNvPr id="42" name="椭圆 41"/>
            <p:cNvSpPr/>
            <p:nvPr/>
          </p:nvSpPr>
          <p:spPr>
            <a:xfrm>
              <a:off x="8476615" y="2206149"/>
              <a:ext cx="444500" cy="4445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8338332" y="2092654"/>
              <a:ext cx="726457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%</a:t>
              </a:r>
              <a:endPara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6106"/>
            <a:chOff x="-114300" y="213732"/>
            <a:chExt cx="2729678" cy="826106"/>
          </a:xfrm>
        </p:grpSpPr>
        <p:sp>
          <p:nvSpPr>
            <p:cNvPr id="46" name="文本框 45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8" name="平行四边形 4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平行四边形 4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矩形 49"/>
            <p:cNvSpPr/>
            <p:nvPr/>
          </p:nvSpPr>
          <p:spPr>
            <a:xfrm>
              <a:off x="546106" y="732061"/>
              <a:ext cx="1592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BUSINESS MODEL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37242" y="1190624"/>
            <a:ext cx="5117516" cy="4968875"/>
            <a:chOff x="3537242" y="1190624"/>
            <a:chExt cx="5117516" cy="4968875"/>
          </a:xfrm>
        </p:grpSpPr>
        <p:grpSp>
          <p:nvGrpSpPr>
            <p:cNvPr id="24" name="组合 23"/>
            <p:cNvGrpSpPr/>
            <p:nvPr/>
          </p:nvGrpSpPr>
          <p:grpSpPr>
            <a:xfrm>
              <a:off x="3537242" y="1190624"/>
              <a:ext cx="5117516" cy="4968875"/>
              <a:chOff x="3537242" y="1279524"/>
              <a:chExt cx="5117516" cy="4968875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3537242" y="1279524"/>
                <a:ext cx="5117516" cy="4968875"/>
                <a:chOff x="3884613" y="1393825"/>
                <a:chExt cx="4408487" cy="4280440"/>
              </a:xfrm>
            </p:grpSpPr>
            <p:sp>
              <p:nvSpPr>
                <p:cNvPr id="12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884613" y="1393825"/>
                  <a:ext cx="4408487" cy="42804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5" name="Freeform 7"/>
                <p:cNvSpPr/>
                <p:nvPr/>
              </p:nvSpPr>
              <p:spPr bwMode="auto">
                <a:xfrm>
                  <a:off x="4497411" y="1412117"/>
                  <a:ext cx="3201184" cy="4243855"/>
                </a:xfrm>
                <a:custGeom>
                  <a:avLst/>
                  <a:gdLst>
                    <a:gd name="T0" fmla="*/ 73 w 146"/>
                    <a:gd name="T1" fmla="*/ 0 h 193"/>
                    <a:gd name="T2" fmla="*/ 9 w 146"/>
                    <a:gd name="T3" fmla="*/ 88 h 193"/>
                    <a:gd name="T4" fmla="*/ 73 w 146"/>
                    <a:gd name="T5" fmla="*/ 193 h 193"/>
                    <a:gd name="T6" fmla="*/ 73 w 146"/>
                    <a:gd name="T7" fmla="*/ 193 h 193"/>
                    <a:gd name="T8" fmla="*/ 73 w 146"/>
                    <a:gd name="T9" fmla="*/ 193 h 193"/>
                    <a:gd name="T10" fmla="*/ 137 w 146"/>
                    <a:gd name="T11" fmla="*/ 88 h 193"/>
                    <a:gd name="T12" fmla="*/ 73 w 146"/>
                    <a:gd name="T13" fmla="*/ 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6" h="193">
                      <a:moveTo>
                        <a:pt x="73" y="0"/>
                      </a:moveTo>
                      <a:cubicBezTo>
                        <a:pt x="25" y="3"/>
                        <a:pt x="0" y="45"/>
                        <a:pt x="9" y="88"/>
                      </a:cubicBezTo>
                      <a:cubicBezTo>
                        <a:pt x="20" y="144"/>
                        <a:pt x="66" y="146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73" y="193"/>
                        <a:pt x="73" y="193"/>
                        <a:pt x="73" y="193"/>
                      </a:cubicBezTo>
                      <a:cubicBezTo>
                        <a:pt x="80" y="146"/>
                        <a:pt x="125" y="144"/>
                        <a:pt x="137" y="88"/>
                      </a:cubicBezTo>
                      <a:cubicBezTo>
                        <a:pt x="146" y="45"/>
                        <a:pt x="120" y="3"/>
                        <a:pt x="73" y="0"/>
                      </a:cubicBezTo>
                    </a:path>
                  </a:pathLst>
                </a:custGeom>
                <a:solidFill>
                  <a:srgbClr val="0070C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6" name="Freeform 8"/>
                <p:cNvSpPr/>
                <p:nvPr/>
              </p:nvSpPr>
              <p:spPr bwMode="auto">
                <a:xfrm>
                  <a:off x="4890699" y="1631627"/>
                  <a:ext cx="1317058" cy="1317058"/>
                </a:xfrm>
                <a:custGeom>
                  <a:avLst/>
                  <a:gdLst>
                    <a:gd name="T0" fmla="*/ 9 w 60"/>
                    <a:gd name="T1" fmla="*/ 49 h 60"/>
                    <a:gd name="T2" fmla="*/ 11 w 60"/>
                    <a:gd name="T3" fmla="*/ 51 h 60"/>
                    <a:gd name="T4" fmla="*/ 10 w 60"/>
                    <a:gd name="T5" fmla="*/ 56 h 60"/>
                    <a:gd name="T6" fmla="*/ 9 w 60"/>
                    <a:gd name="T7" fmla="*/ 59 h 60"/>
                    <a:gd name="T8" fmla="*/ 15 w 60"/>
                    <a:gd name="T9" fmla="*/ 60 h 60"/>
                    <a:gd name="T10" fmla="*/ 19 w 60"/>
                    <a:gd name="T11" fmla="*/ 57 h 60"/>
                    <a:gd name="T12" fmla="*/ 19 w 60"/>
                    <a:gd name="T13" fmla="*/ 57 h 60"/>
                    <a:gd name="T14" fmla="*/ 18 w 60"/>
                    <a:gd name="T15" fmla="*/ 55 h 60"/>
                    <a:gd name="T16" fmla="*/ 16 w 60"/>
                    <a:gd name="T17" fmla="*/ 50 h 60"/>
                    <a:gd name="T18" fmla="*/ 17 w 60"/>
                    <a:gd name="T19" fmla="*/ 49 h 60"/>
                    <a:gd name="T20" fmla="*/ 28 w 60"/>
                    <a:gd name="T21" fmla="*/ 49 h 60"/>
                    <a:gd name="T22" fmla="*/ 55 w 60"/>
                    <a:gd name="T23" fmla="*/ 28 h 60"/>
                    <a:gd name="T24" fmla="*/ 58 w 60"/>
                    <a:gd name="T25" fmla="*/ 28 h 60"/>
                    <a:gd name="T26" fmla="*/ 59 w 60"/>
                    <a:gd name="T27" fmla="*/ 19 h 60"/>
                    <a:gd name="T28" fmla="*/ 53 w 60"/>
                    <a:gd name="T29" fmla="*/ 22 h 60"/>
                    <a:gd name="T30" fmla="*/ 53 w 60"/>
                    <a:gd name="T31" fmla="*/ 22 h 60"/>
                    <a:gd name="T32" fmla="*/ 48 w 60"/>
                    <a:gd name="T33" fmla="*/ 16 h 60"/>
                    <a:gd name="T34" fmla="*/ 51 w 60"/>
                    <a:gd name="T35" fmla="*/ 7 h 60"/>
                    <a:gd name="T36" fmla="*/ 56 w 60"/>
                    <a:gd name="T37" fmla="*/ 8 h 60"/>
                    <a:gd name="T38" fmla="*/ 59 w 60"/>
                    <a:gd name="T39" fmla="*/ 9 h 60"/>
                    <a:gd name="T40" fmla="*/ 58 w 60"/>
                    <a:gd name="T41" fmla="*/ 0 h 60"/>
                    <a:gd name="T42" fmla="*/ 55 w 60"/>
                    <a:gd name="T43" fmla="*/ 0 h 60"/>
                    <a:gd name="T44" fmla="*/ 0 w 60"/>
                    <a:gd name="T45" fmla="*/ 50 h 60"/>
                    <a:gd name="T46" fmla="*/ 9 w 60"/>
                    <a:gd name="T47" fmla="*/ 49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60">
                      <a:moveTo>
                        <a:pt x="9" y="49"/>
                      </a:moveTo>
                      <a:cubicBezTo>
                        <a:pt x="10" y="49"/>
                        <a:pt x="11" y="50"/>
                        <a:pt x="11" y="51"/>
                      </a:cubicBezTo>
                      <a:cubicBezTo>
                        <a:pt x="12" y="53"/>
                        <a:pt x="11" y="54"/>
                        <a:pt x="10" y="56"/>
                      </a:cubicBezTo>
                      <a:cubicBezTo>
                        <a:pt x="9" y="57"/>
                        <a:pt x="9" y="58"/>
                        <a:pt x="9" y="59"/>
                      </a:cubicBezTo>
                      <a:cubicBezTo>
                        <a:pt x="10" y="60"/>
                        <a:pt x="12" y="60"/>
                        <a:pt x="15" y="60"/>
                      </a:cubicBezTo>
                      <a:cubicBezTo>
                        <a:pt x="17" y="59"/>
                        <a:pt x="19" y="58"/>
                        <a:pt x="19" y="57"/>
                      </a:cubicBezTo>
                      <a:cubicBezTo>
                        <a:pt x="19" y="57"/>
                        <a:pt x="19" y="57"/>
                        <a:pt x="19" y="57"/>
                      </a:cubicBezTo>
                      <a:cubicBezTo>
                        <a:pt x="19" y="56"/>
                        <a:pt x="18" y="56"/>
                        <a:pt x="18" y="55"/>
                      </a:cubicBezTo>
                      <a:cubicBezTo>
                        <a:pt x="17" y="54"/>
                        <a:pt x="16" y="53"/>
                        <a:pt x="16" y="50"/>
                      </a:cubicBezTo>
                      <a:cubicBezTo>
                        <a:pt x="16" y="50"/>
                        <a:pt x="17" y="49"/>
                        <a:pt x="17" y="49"/>
                      </a:cubicBezTo>
                      <a:cubicBezTo>
                        <a:pt x="19" y="48"/>
                        <a:pt x="23" y="48"/>
                        <a:pt x="28" y="49"/>
                      </a:cubicBezTo>
                      <a:cubicBezTo>
                        <a:pt x="31" y="37"/>
                        <a:pt x="42" y="28"/>
                        <a:pt x="55" y="28"/>
                      </a:cubicBezTo>
                      <a:cubicBezTo>
                        <a:pt x="56" y="28"/>
                        <a:pt x="57" y="28"/>
                        <a:pt x="58" y="28"/>
                      </a:cubicBezTo>
                      <a:cubicBezTo>
                        <a:pt x="60" y="23"/>
                        <a:pt x="60" y="19"/>
                        <a:pt x="59" y="19"/>
                      </a:cubicBezTo>
                      <a:cubicBezTo>
                        <a:pt x="58" y="19"/>
                        <a:pt x="57" y="22"/>
                        <a:pt x="53" y="22"/>
                      </a:cubicBezTo>
                      <a:cubicBezTo>
                        <a:pt x="53" y="22"/>
                        <a:pt x="53" y="22"/>
                        <a:pt x="53" y="22"/>
                      </a:cubicBezTo>
                      <a:cubicBezTo>
                        <a:pt x="51" y="22"/>
                        <a:pt x="48" y="20"/>
                        <a:pt x="48" y="16"/>
                      </a:cubicBezTo>
                      <a:cubicBezTo>
                        <a:pt x="47" y="13"/>
                        <a:pt x="48" y="9"/>
                        <a:pt x="51" y="7"/>
                      </a:cubicBezTo>
                      <a:cubicBezTo>
                        <a:pt x="53" y="7"/>
                        <a:pt x="55" y="8"/>
                        <a:pt x="56" y="8"/>
                      </a:cubicBezTo>
                      <a:cubicBezTo>
                        <a:pt x="57" y="9"/>
                        <a:pt x="58" y="10"/>
                        <a:pt x="59" y="9"/>
                      </a:cubicBezTo>
                      <a:cubicBezTo>
                        <a:pt x="60" y="9"/>
                        <a:pt x="59" y="3"/>
                        <a:pt x="58" y="0"/>
                      </a:cubicBezTo>
                      <a:cubicBezTo>
                        <a:pt x="57" y="0"/>
                        <a:pt x="56" y="0"/>
                        <a:pt x="55" y="0"/>
                      </a:cubicBezTo>
                      <a:cubicBezTo>
                        <a:pt x="26" y="0"/>
                        <a:pt x="3" y="22"/>
                        <a:pt x="0" y="50"/>
                      </a:cubicBezTo>
                      <a:cubicBezTo>
                        <a:pt x="3" y="48"/>
                        <a:pt x="7" y="48"/>
                        <a:pt x="9" y="49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7" name="Freeform 9"/>
                <p:cNvSpPr/>
                <p:nvPr/>
              </p:nvSpPr>
              <p:spPr bwMode="auto">
                <a:xfrm>
                  <a:off x="5988248" y="1631627"/>
                  <a:ext cx="1317058" cy="1344497"/>
                </a:xfrm>
                <a:custGeom>
                  <a:avLst/>
                  <a:gdLst>
                    <a:gd name="T0" fmla="*/ 12 w 60"/>
                    <a:gd name="T1" fmla="*/ 9 h 61"/>
                    <a:gd name="T2" fmla="*/ 9 w 60"/>
                    <a:gd name="T3" fmla="*/ 12 h 61"/>
                    <a:gd name="T4" fmla="*/ 5 w 60"/>
                    <a:gd name="T5" fmla="*/ 11 h 61"/>
                    <a:gd name="T6" fmla="*/ 2 w 60"/>
                    <a:gd name="T7" fmla="*/ 10 h 61"/>
                    <a:gd name="T8" fmla="*/ 0 w 60"/>
                    <a:gd name="T9" fmla="*/ 15 h 61"/>
                    <a:gd name="T10" fmla="*/ 3 w 60"/>
                    <a:gd name="T11" fmla="*/ 20 h 61"/>
                    <a:gd name="T12" fmla="*/ 3 w 60"/>
                    <a:gd name="T13" fmla="*/ 20 h 61"/>
                    <a:gd name="T14" fmla="*/ 5 w 60"/>
                    <a:gd name="T15" fmla="*/ 18 h 61"/>
                    <a:gd name="T16" fmla="*/ 10 w 60"/>
                    <a:gd name="T17" fmla="*/ 17 h 61"/>
                    <a:gd name="T18" fmla="*/ 12 w 60"/>
                    <a:gd name="T19" fmla="*/ 18 h 61"/>
                    <a:gd name="T20" fmla="*/ 11 w 60"/>
                    <a:gd name="T21" fmla="*/ 28 h 61"/>
                    <a:gd name="T22" fmla="*/ 33 w 60"/>
                    <a:gd name="T23" fmla="*/ 55 h 61"/>
                    <a:gd name="T24" fmla="*/ 32 w 60"/>
                    <a:gd name="T25" fmla="*/ 59 h 61"/>
                    <a:gd name="T26" fmla="*/ 41 w 60"/>
                    <a:gd name="T27" fmla="*/ 60 h 61"/>
                    <a:gd name="T28" fmla="*/ 38 w 60"/>
                    <a:gd name="T29" fmla="*/ 54 h 61"/>
                    <a:gd name="T30" fmla="*/ 38 w 60"/>
                    <a:gd name="T31" fmla="*/ 54 h 61"/>
                    <a:gd name="T32" fmla="*/ 44 w 60"/>
                    <a:gd name="T33" fmla="*/ 48 h 61"/>
                    <a:gd name="T34" fmla="*/ 53 w 60"/>
                    <a:gd name="T35" fmla="*/ 51 h 61"/>
                    <a:gd name="T36" fmla="*/ 52 w 60"/>
                    <a:gd name="T37" fmla="*/ 57 h 61"/>
                    <a:gd name="T38" fmla="*/ 51 w 60"/>
                    <a:gd name="T39" fmla="*/ 59 h 61"/>
                    <a:gd name="T40" fmla="*/ 60 w 60"/>
                    <a:gd name="T41" fmla="*/ 58 h 61"/>
                    <a:gd name="T42" fmla="*/ 60 w 60"/>
                    <a:gd name="T43" fmla="*/ 55 h 61"/>
                    <a:gd name="T44" fmla="*/ 11 w 60"/>
                    <a:gd name="T45" fmla="*/ 0 h 61"/>
                    <a:gd name="T46" fmla="*/ 12 w 60"/>
                    <a:gd name="T47" fmla="*/ 9 h 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61">
                      <a:moveTo>
                        <a:pt x="12" y="9"/>
                      </a:moveTo>
                      <a:cubicBezTo>
                        <a:pt x="11" y="11"/>
                        <a:pt x="10" y="12"/>
                        <a:pt x="9" y="12"/>
                      </a:cubicBezTo>
                      <a:cubicBezTo>
                        <a:pt x="7" y="13"/>
                        <a:pt x="6" y="12"/>
                        <a:pt x="5" y="11"/>
                      </a:cubicBezTo>
                      <a:cubicBezTo>
                        <a:pt x="3" y="10"/>
                        <a:pt x="3" y="10"/>
                        <a:pt x="2" y="10"/>
                      </a:cubicBezTo>
                      <a:cubicBezTo>
                        <a:pt x="1" y="10"/>
                        <a:pt x="0" y="13"/>
                        <a:pt x="0" y="15"/>
                      </a:cubicBezTo>
                      <a:cubicBezTo>
                        <a:pt x="1" y="18"/>
                        <a:pt x="2" y="20"/>
                        <a:pt x="3" y="20"/>
                      </a:cubicBezTo>
                      <a:cubicBezTo>
                        <a:pt x="3" y="20"/>
                        <a:pt x="3" y="20"/>
                        <a:pt x="3" y="20"/>
                      </a:cubicBezTo>
                      <a:cubicBezTo>
                        <a:pt x="4" y="20"/>
                        <a:pt x="5" y="19"/>
                        <a:pt x="5" y="18"/>
                      </a:cubicBezTo>
                      <a:cubicBezTo>
                        <a:pt x="6" y="17"/>
                        <a:pt x="8" y="16"/>
                        <a:pt x="10" y="17"/>
                      </a:cubicBezTo>
                      <a:cubicBezTo>
                        <a:pt x="11" y="17"/>
                        <a:pt x="11" y="17"/>
                        <a:pt x="12" y="18"/>
                      </a:cubicBezTo>
                      <a:cubicBezTo>
                        <a:pt x="13" y="20"/>
                        <a:pt x="12" y="23"/>
                        <a:pt x="11" y="28"/>
                      </a:cubicBezTo>
                      <a:cubicBezTo>
                        <a:pt x="23" y="31"/>
                        <a:pt x="33" y="42"/>
                        <a:pt x="33" y="55"/>
                      </a:cubicBezTo>
                      <a:cubicBezTo>
                        <a:pt x="33" y="57"/>
                        <a:pt x="32" y="58"/>
                        <a:pt x="32" y="59"/>
                      </a:cubicBezTo>
                      <a:cubicBezTo>
                        <a:pt x="38" y="60"/>
                        <a:pt x="41" y="61"/>
                        <a:pt x="41" y="60"/>
                      </a:cubicBezTo>
                      <a:cubicBezTo>
                        <a:pt x="41" y="58"/>
                        <a:pt x="38" y="58"/>
                        <a:pt x="38" y="54"/>
                      </a:cubicBezTo>
                      <a:cubicBezTo>
                        <a:pt x="38" y="54"/>
                        <a:pt x="38" y="54"/>
                        <a:pt x="38" y="54"/>
                      </a:cubicBezTo>
                      <a:cubicBezTo>
                        <a:pt x="38" y="51"/>
                        <a:pt x="40" y="49"/>
                        <a:pt x="44" y="48"/>
                      </a:cubicBezTo>
                      <a:cubicBezTo>
                        <a:pt x="48" y="48"/>
                        <a:pt x="52" y="48"/>
                        <a:pt x="53" y="51"/>
                      </a:cubicBezTo>
                      <a:cubicBezTo>
                        <a:pt x="54" y="54"/>
                        <a:pt x="53" y="55"/>
                        <a:pt x="52" y="57"/>
                      </a:cubicBezTo>
                      <a:cubicBezTo>
                        <a:pt x="51" y="58"/>
                        <a:pt x="51" y="58"/>
                        <a:pt x="51" y="59"/>
                      </a:cubicBezTo>
                      <a:cubicBezTo>
                        <a:pt x="52" y="61"/>
                        <a:pt x="57" y="60"/>
                        <a:pt x="60" y="58"/>
                      </a:cubicBezTo>
                      <a:cubicBezTo>
                        <a:pt x="60" y="57"/>
                        <a:pt x="60" y="56"/>
                        <a:pt x="60" y="55"/>
                      </a:cubicBezTo>
                      <a:cubicBezTo>
                        <a:pt x="60" y="27"/>
                        <a:pt x="38" y="3"/>
                        <a:pt x="11" y="0"/>
                      </a:cubicBezTo>
                      <a:cubicBezTo>
                        <a:pt x="12" y="3"/>
                        <a:pt x="13" y="7"/>
                        <a:pt x="12" y="9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8" name="Freeform 10"/>
                <p:cNvSpPr/>
                <p:nvPr/>
              </p:nvSpPr>
              <p:spPr bwMode="auto">
                <a:xfrm>
                  <a:off x="4890699" y="2729176"/>
                  <a:ext cx="1317058" cy="1317058"/>
                </a:xfrm>
                <a:custGeom>
                  <a:avLst/>
                  <a:gdLst>
                    <a:gd name="T0" fmla="*/ 48 w 60"/>
                    <a:gd name="T1" fmla="*/ 51 h 60"/>
                    <a:gd name="T2" fmla="*/ 50 w 60"/>
                    <a:gd name="T3" fmla="*/ 49 h 60"/>
                    <a:gd name="T4" fmla="*/ 55 w 60"/>
                    <a:gd name="T5" fmla="*/ 50 h 60"/>
                    <a:gd name="T6" fmla="*/ 58 w 60"/>
                    <a:gd name="T7" fmla="*/ 51 h 60"/>
                    <a:gd name="T8" fmla="*/ 59 w 60"/>
                    <a:gd name="T9" fmla="*/ 45 h 60"/>
                    <a:gd name="T10" fmla="*/ 56 w 60"/>
                    <a:gd name="T11" fmla="*/ 41 h 60"/>
                    <a:gd name="T12" fmla="*/ 56 w 60"/>
                    <a:gd name="T13" fmla="*/ 41 h 60"/>
                    <a:gd name="T14" fmla="*/ 54 w 60"/>
                    <a:gd name="T15" fmla="*/ 43 h 60"/>
                    <a:gd name="T16" fmla="*/ 50 w 60"/>
                    <a:gd name="T17" fmla="*/ 44 h 60"/>
                    <a:gd name="T18" fmla="*/ 48 w 60"/>
                    <a:gd name="T19" fmla="*/ 43 h 60"/>
                    <a:gd name="T20" fmla="*/ 49 w 60"/>
                    <a:gd name="T21" fmla="*/ 32 h 60"/>
                    <a:gd name="T22" fmla="*/ 27 w 60"/>
                    <a:gd name="T23" fmla="*/ 5 h 60"/>
                    <a:gd name="T24" fmla="*/ 27 w 60"/>
                    <a:gd name="T25" fmla="*/ 2 h 60"/>
                    <a:gd name="T26" fmla="*/ 19 w 60"/>
                    <a:gd name="T27" fmla="*/ 1 h 60"/>
                    <a:gd name="T28" fmla="*/ 22 w 60"/>
                    <a:gd name="T29" fmla="*/ 7 h 60"/>
                    <a:gd name="T30" fmla="*/ 22 w 60"/>
                    <a:gd name="T31" fmla="*/ 7 h 60"/>
                    <a:gd name="T32" fmla="*/ 15 w 60"/>
                    <a:gd name="T33" fmla="*/ 13 h 60"/>
                    <a:gd name="T34" fmla="*/ 7 w 60"/>
                    <a:gd name="T35" fmla="*/ 10 h 60"/>
                    <a:gd name="T36" fmla="*/ 8 w 60"/>
                    <a:gd name="T37" fmla="*/ 4 h 60"/>
                    <a:gd name="T38" fmla="*/ 9 w 60"/>
                    <a:gd name="T39" fmla="*/ 2 h 60"/>
                    <a:gd name="T40" fmla="*/ 0 w 60"/>
                    <a:gd name="T41" fmla="*/ 3 h 60"/>
                    <a:gd name="T42" fmla="*/ 0 w 60"/>
                    <a:gd name="T43" fmla="*/ 5 h 60"/>
                    <a:gd name="T44" fmla="*/ 49 w 60"/>
                    <a:gd name="T45" fmla="*/ 60 h 60"/>
                    <a:gd name="T46" fmla="*/ 48 w 60"/>
                    <a:gd name="T47" fmla="*/ 5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60">
                      <a:moveTo>
                        <a:pt x="48" y="51"/>
                      </a:moveTo>
                      <a:cubicBezTo>
                        <a:pt x="49" y="50"/>
                        <a:pt x="50" y="49"/>
                        <a:pt x="50" y="49"/>
                      </a:cubicBezTo>
                      <a:cubicBezTo>
                        <a:pt x="52" y="48"/>
                        <a:pt x="54" y="49"/>
                        <a:pt x="55" y="50"/>
                      </a:cubicBezTo>
                      <a:cubicBezTo>
                        <a:pt x="56" y="51"/>
                        <a:pt x="57" y="51"/>
                        <a:pt x="58" y="51"/>
                      </a:cubicBezTo>
                      <a:cubicBezTo>
                        <a:pt x="59" y="50"/>
                        <a:pt x="60" y="48"/>
                        <a:pt x="59" y="45"/>
                      </a:cubicBezTo>
                      <a:cubicBezTo>
                        <a:pt x="59" y="43"/>
                        <a:pt x="58" y="41"/>
                        <a:pt x="56" y="41"/>
                      </a:cubicBezTo>
                      <a:cubicBezTo>
                        <a:pt x="56" y="41"/>
                        <a:pt x="56" y="41"/>
                        <a:pt x="56" y="41"/>
                      </a:cubicBezTo>
                      <a:cubicBezTo>
                        <a:pt x="56" y="41"/>
                        <a:pt x="55" y="42"/>
                        <a:pt x="54" y="43"/>
                      </a:cubicBezTo>
                      <a:cubicBezTo>
                        <a:pt x="53" y="43"/>
                        <a:pt x="52" y="45"/>
                        <a:pt x="50" y="44"/>
                      </a:cubicBezTo>
                      <a:cubicBezTo>
                        <a:pt x="49" y="44"/>
                        <a:pt x="49" y="44"/>
                        <a:pt x="48" y="43"/>
                      </a:cubicBezTo>
                      <a:cubicBezTo>
                        <a:pt x="47" y="41"/>
                        <a:pt x="47" y="38"/>
                        <a:pt x="49" y="32"/>
                      </a:cubicBezTo>
                      <a:cubicBezTo>
                        <a:pt x="36" y="30"/>
                        <a:pt x="27" y="19"/>
                        <a:pt x="27" y="5"/>
                      </a:cubicBezTo>
                      <a:cubicBezTo>
                        <a:pt x="27" y="4"/>
                        <a:pt x="27" y="3"/>
                        <a:pt x="27" y="2"/>
                      </a:cubicBezTo>
                      <a:cubicBezTo>
                        <a:pt x="22" y="1"/>
                        <a:pt x="19" y="0"/>
                        <a:pt x="19" y="1"/>
                      </a:cubicBezTo>
                      <a:cubicBezTo>
                        <a:pt x="18" y="3"/>
                        <a:pt x="22" y="3"/>
                        <a:pt x="22" y="7"/>
                      </a:cubicBezTo>
                      <a:cubicBezTo>
                        <a:pt x="22" y="7"/>
                        <a:pt x="22" y="7"/>
                        <a:pt x="22" y="7"/>
                      </a:cubicBezTo>
                      <a:cubicBezTo>
                        <a:pt x="22" y="10"/>
                        <a:pt x="19" y="12"/>
                        <a:pt x="15" y="13"/>
                      </a:cubicBezTo>
                      <a:cubicBezTo>
                        <a:pt x="12" y="13"/>
                        <a:pt x="8" y="12"/>
                        <a:pt x="7" y="10"/>
                      </a:cubicBezTo>
                      <a:cubicBezTo>
                        <a:pt x="6" y="7"/>
                        <a:pt x="7" y="5"/>
                        <a:pt x="8" y="4"/>
                      </a:cubicBezTo>
                      <a:cubicBezTo>
                        <a:pt x="9" y="3"/>
                        <a:pt x="9" y="2"/>
                        <a:pt x="9" y="2"/>
                      </a:cubicBezTo>
                      <a:cubicBezTo>
                        <a:pt x="8" y="0"/>
                        <a:pt x="3" y="1"/>
                        <a:pt x="0" y="3"/>
                      </a:cubicBezTo>
                      <a:cubicBezTo>
                        <a:pt x="0" y="4"/>
                        <a:pt x="0" y="5"/>
                        <a:pt x="0" y="5"/>
                      </a:cubicBezTo>
                      <a:cubicBezTo>
                        <a:pt x="0" y="34"/>
                        <a:pt x="21" y="58"/>
                        <a:pt x="49" y="60"/>
                      </a:cubicBezTo>
                      <a:cubicBezTo>
                        <a:pt x="48" y="57"/>
                        <a:pt x="47" y="54"/>
                        <a:pt x="48" y="51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9" name="Freeform 11"/>
                <p:cNvSpPr/>
                <p:nvPr/>
              </p:nvSpPr>
              <p:spPr bwMode="auto">
                <a:xfrm>
                  <a:off x="5988248" y="2756615"/>
                  <a:ext cx="1317058" cy="1317058"/>
                </a:xfrm>
                <a:custGeom>
                  <a:avLst/>
                  <a:gdLst>
                    <a:gd name="T0" fmla="*/ 51 w 60"/>
                    <a:gd name="T1" fmla="*/ 11 h 60"/>
                    <a:gd name="T2" fmla="*/ 48 w 60"/>
                    <a:gd name="T3" fmla="*/ 9 h 60"/>
                    <a:gd name="T4" fmla="*/ 49 w 60"/>
                    <a:gd name="T5" fmla="*/ 4 h 60"/>
                    <a:gd name="T6" fmla="*/ 50 w 60"/>
                    <a:gd name="T7" fmla="*/ 1 h 60"/>
                    <a:gd name="T8" fmla="*/ 45 w 60"/>
                    <a:gd name="T9" fmla="*/ 0 h 60"/>
                    <a:gd name="T10" fmla="*/ 41 w 60"/>
                    <a:gd name="T11" fmla="*/ 3 h 60"/>
                    <a:gd name="T12" fmla="*/ 41 w 60"/>
                    <a:gd name="T13" fmla="*/ 3 h 60"/>
                    <a:gd name="T14" fmla="*/ 42 w 60"/>
                    <a:gd name="T15" fmla="*/ 5 h 60"/>
                    <a:gd name="T16" fmla="*/ 44 w 60"/>
                    <a:gd name="T17" fmla="*/ 10 h 60"/>
                    <a:gd name="T18" fmla="*/ 42 w 60"/>
                    <a:gd name="T19" fmla="*/ 11 h 60"/>
                    <a:gd name="T20" fmla="*/ 32 w 60"/>
                    <a:gd name="T21" fmla="*/ 11 h 60"/>
                    <a:gd name="T22" fmla="*/ 5 w 60"/>
                    <a:gd name="T23" fmla="*/ 32 h 60"/>
                    <a:gd name="T24" fmla="*/ 1 w 60"/>
                    <a:gd name="T25" fmla="*/ 32 h 60"/>
                    <a:gd name="T26" fmla="*/ 1 w 60"/>
                    <a:gd name="T27" fmla="*/ 41 h 60"/>
                    <a:gd name="T28" fmla="*/ 6 w 60"/>
                    <a:gd name="T29" fmla="*/ 38 h 60"/>
                    <a:gd name="T30" fmla="*/ 6 w 60"/>
                    <a:gd name="T31" fmla="*/ 38 h 60"/>
                    <a:gd name="T32" fmla="*/ 12 w 60"/>
                    <a:gd name="T33" fmla="*/ 44 h 60"/>
                    <a:gd name="T34" fmla="*/ 9 w 60"/>
                    <a:gd name="T35" fmla="*/ 52 h 60"/>
                    <a:gd name="T36" fmla="*/ 4 w 60"/>
                    <a:gd name="T37" fmla="*/ 51 h 60"/>
                    <a:gd name="T38" fmla="*/ 1 w 60"/>
                    <a:gd name="T39" fmla="*/ 51 h 60"/>
                    <a:gd name="T40" fmla="*/ 2 w 60"/>
                    <a:gd name="T41" fmla="*/ 60 h 60"/>
                    <a:gd name="T42" fmla="*/ 5 w 60"/>
                    <a:gd name="T43" fmla="*/ 60 h 60"/>
                    <a:gd name="T44" fmla="*/ 60 w 60"/>
                    <a:gd name="T45" fmla="*/ 10 h 60"/>
                    <a:gd name="T46" fmla="*/ 51 w 60"/>
                    <a:gd name="T47" fmla="*/ 11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0" h="60">
                      <a:moveTo>
                        <a:pt x="51" y="11"/>
                      </a:moveTo>
                      <a:cubicBezTo>
                        <a:pt x="49" y="11"/>
                        <a:pt x="49" y="10"/>
                        <a:pt x="48" y="9"/>
                      </a:cubicBezTo>
                      <a:cubicBezTo>
                        <a:pt x="48" y="7"/>
                        <a:pt x="49" y="5"/>
                        <a:pt x="49" y="4"/>
                      </a:cubicBezTo>
                      <a:cubicBezTo>
                        <a:pt x="50" y="3"/>
                        <a:pt x="51" y="2"/>
                        <a:pt x="50" y="1"/>
                      </a:cubicBezTo>
                      <a:cubicBezTo>
                        <a:pt x="50" y="0"/>
                        <a:pt x="47" y="0"/>
                        <a:pt x="45" y="0"/>
                      </a:cubicBezTo>
                      <a:cubicBezTo>
                        <a:pt x="42" y="0"/>
                        <a:pt x="41" y="2"/>
                        <a:pt x="41" y="3"/>
                      </a:cubicBezTo>
                      <a:cubicBezTo>
                        <a:pt x="41" y="3"/>
                        <a:pt x="41" y="3"/>
                        <a:pt x="41" y="3"/>
                      </a:cubicBezTo>
                      <a:cubicBezTo>
                        <a:pt x="41" y="4"/>
                        <a:pt x="41" y="4"/>
                        <a:pt x="42" y="5"/>
                      </a:cubicBezTo>
                      <a:cubicBezTo>
                        <a:pt x="43" y="6"/>
                        <a:pt x="44" y="7"/>
                        <a:pt x="44" y="10"/>
                      </a:cubicBezTo>
                      <a:cubicBezTo>
                        <a:pt x="43" y="10"/>
                        <a:pt x="43" y="11"/>
                        <a:pt x="42" y="11"/>
                      </a:cubicBezTo>
                      <a:cubicBezTo>
                        <a:pt x="41" y="12"/>
                        <a:pt x="37" y="12"/>
                        <a:pt x="32" y="11"/>
                      </a:cubicBezTo>
                      <a:cubicBezTo>
                        <a:pt x="29" y="23"/>
                        <a:pt x="18" y="32"/>
                        <a:pt x="5" y="32"/>
                      </a:cubicBezTo>
                      <a:cubicBezTo>
                        <a:pt x="4" y="32"/>
                        <a:pt x="3" y="32"/>
                        <a:pt x="1" y="32"/>
                      </a:cubicBezTo>
                      <a:cubicBezTo>
                        <a:pt x="0" y="37"/>
                        <a:pt x="0" y="40"/>
                        <a:pt x="1" y="41"/>
                      </a:cubicBezTo>
                      <a:cubicBezTo>
                        <a:pt x="2" y="41"/>
                        <a:pt x="3" y="38"/>
                        <a:pt x="6" y="38"/>
                      </a:cubicBezTo>
                      <a:cubicBezTo>
                        <a:pt x="6" y="38"/>
                        <a:pt x="6" y="38"/>
                        <a:pt x="6" y="38"/>
                      </a:cubicBezTo>
                      <a:cubicBezTo>
                        <a:pt x="9" y="38"/>
                        <a:pt x="11" y="40"/>
                        <a:pt x="12" y="44"/>
                      </a:cubicBezTo>
                      <a:cubicBezTo>
                        <a:pt x="13" y="47"/>
                        <a:pt x="12" y="51"/>
                        <a:pt x="9" y="52"/>
                      </a:cubicBezTo>
                      <a:cubicBezTo>
                        <a:pt x="7" y="53"/>
                        <a:pt x="5" y="52"/>
                        <a:pt x="4" y="51"/>
                      </a:cubicBezTo>
                      <a:cubicBezTo>
                        <a:pt x="2" y="51"/>
                        <a:pt x="2" y="50"/>
                        <a:pt x="1" y="51"/>
                      </a:cubicBezTo>
                      <a:cubicBezTo>
                        <a:pt x="0" y="51"/>
                        <a:pt x="0" y="57"/>
                        <a:pt x="2" y="60"/>
                      </a:cubicBezTo>
                      <a:cubicBezTo>
                        <a:pt x="3" y="60"/>
                        <a:pt x="4" y="60"/>
                        <a:pt x="5" y="60"/>
                      </a:cubicBezTo>
                      <a:cubicBezTo>
                        <a:pt x="33" y="60"/>
                        <a:pt x="57" y="38"/>
                        <a:pt x="60" y="10"/>
                      </a:cubicBezTo>
                      <a:cubicBezTo>
                        <a:pt x="57" y="11"/>
                        <a:pt x="53" y="12"/>
                        <a:pt x="51" y="11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2" name="Freeform 33"/>
              <p:cNvSpPr/>
              <p:nvPr/>
            </p:nvSpPr>
            <p:spPr bwMode="auto">
              <a:xfrm>
                <a:off x="5837959" y="2662853"/>
                <a:ext cx="539750" cy="269875"/>
              </a:xfrm>
              <a:custGeom>
                <a:avLst/>
                <a:gdLst>
                  <a:gd name="T0" fmla="*/ 188 w 192"/>
                  <a:gd name="T1" fmla="*/ 32 h 96"/>
                  <a:gd name="T2" fmla="*/ 132 w 192"/>
                  <a:gd name="T3" fmla="*/ 32 h 96"/>
                  <a:gd name="T4" fmla="*/ 136 w 192"/>
                  <a:gd name="T5" fmla="*/ 20 h 96"/>
                  <a:gd name="T6" fmla="*/ 116 w 192"/>
                  <a:gd name="T7" fmla="*/ 0 h 96"/>
                  <a:gd name="T8" fmla="*/ 96 w 192"/>
                  <a:gd name="T9" fmla="*/ 20 h 96"/>
                  <a:gd name="T10" fmla="*/ 100 w 192"/>
                  <a:gd name="T11" fmla="*/ 32 h 96"/>
                  <a:gd name="T12" fmla="*/ 92 w 192"/>
                  <a:gd name="T13" fmla="*/ 32 h 96"/>
                  <a:gd name="T14" fmla="*/ 96 w 192"/>
                  <a:gd name="T15" fmla="*/ 20 h 96"/>
                  <a:gd name="T16" fmla="*/ 76 w 192"/>
                  <a:gd name="T17" fmla="*/ 0 h 96"/>
                  <a:gd name="T18" fmla="*/ 56 w 192"/>
                  <a:gd name="T19" fmla="*/ 20 h 96"/>
                  <a:gd name="T20" fmla="*/ 60 w 192"/>
                  <a:gd name="T21" fmla="*/ 32 h 96"/>
                  <a:gd name="T22" fmla="*/ 4 w 192"/>
                  <a:gd name="T23" fmla="*/ 32 h 96"/>
                  <a:gd name="T24" fmla="*/ 0 w 192"/>
                  <a:gd name="T25" fmla="*/ 36 h 96"/>
                  <a:gd name="T26" fmla="*/ 0 w 192"/>
                  <a:gd name="T27" fmla="*/ 92 h 96"/>
                  <a:gd name="T28" fmla="*/ 4 w 192"/>
                  <a:gd name="T29" fmla="*/ 96 h 96"/>
                  <a:gd name="T30" fmla="*/ 16 w 192"/>
                  <a:gd name="T31" fmla="*/ 96 h 96"/>
                  <a:gd name="T32" fmla="*/ 24 w 192"/>
                  <a:gd name="T33" fmla="*/ 96 h 96"/>
                  <a:gd name="T34" fmla="*/ 80 w 192"/>
                  <a:gd name="T35" fmla="*/ 96 h 96"/>
                  <a:gd name="T36" fmla="*/ 88 w 192"/>
                  <a:gd name="T37" fmla="*/ 96 h 96"/>
                  <a:gd name="T38" fmla="*/ 88 w 192"/>
                  <a:gd name="T39" fmla="*/ 88 h 96"/>
                  <a:gd name="T40" fmla="*/ 88 w 192"/>
                  <a:gd name="T41" fmla="*/ 40 h 96"/>
                  <a:gd name="T42" fmla="*/ 104 w 192"/>
                  <a:gd name="T43" fmla="*/ 40 h 96"/>
                  <a:gd name="T44" fmla="*/ 104 w 192"/>
                  <a:gd name="T45" fmla="*/ 88 h 96"/>
                  <a:gd name="T46" fmla="*/ 104 w 192"/>
                  <a:gd name="T47" fmla="*/ 96 h 96"/>
                  <a:gd name="T48" fmla="*/ 112 w 192"/>
                  <a:gd name="T49" fmla="*/ 96 h 96"/>
                  <a:gd name="T50" fmla="*/ 168 w 192"/>
                  <a:gd name="T51" fmla="*/ 96 h 96"/>
                  <a:gd name="T52" fmla="*/ 176 w 192"/>
                  <a:gd name="T53" fmla="*/ 96 h 96"/>
                  <a:gd name="T54" fmla="*/ 188 w 192"/>
                  <a:gd name="T55" fmla="*/ 96 h 96"/>
                  <a:gd name="T56" fmla="*/ 192 w 192"/>
                  <a:gd name="T57" fmla="*/ 92 h 96"/>
                  <a:gd name="T58" fmla="*/ 192 w 192"/>
                  <a:gd name="T59" fmla="*/ 36 h 96"/>
                  <a:gd name="T60" fmla="*/ 188 w 192"/>
                  <a:gd name="T61" fmla="*/ 32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96">
                    <a:moveTo>
                      <a:pt x="188" y="32"/>
                    </a:moveTo>
                    <a:cubicBezTo>
                      <a:pt x="132" y="32"/>
                      <a:pt x="132" y="32"/>
                      <a:pt x="132" y="32"/>
                    </a:cubicBezTo>
                    <a:cubicBezTo>
                      <a:pt x="135" y="29"/>
                      <a:pt x="136" y="24"/>
                      <a:pt x="136" y="20"/>
                    </a:cubicBezTo>
                    <a:cubicBezTo>
                      <a:pt x="136" y="9"/>
                      <a:pt x="127" y="0"/>
                      <a:pt x="116" y="0"/>
                    </a:cubicBezTo>
                    <a:cubicBezTo>
                      <a:pt x="105" y="0"/>
                      <a:pt x="96" y="9"/>
                      <a:pt x="96" y="20"/>
                    </a:cubicBezTo>
                    <a:cubicBezTo>
                      <a:pt x="96" y="24"/>
                      <a:pt x="98" y="29"/>
                      <a:pt x="100" y="32"/>
                    </a:cubicBezTo>
                    <a:cubicBezTo>
                      <a:pt x="92" y="32"/>
                      <a:pt x="92" y="32"/>
                      <a:pt x="92" y="32"/>
                    </a:cubicBezTo>
                    <a:cubicBezTo>
                      <a:pt x="95" y="29"/>
                      <a:pt x="96" y="24"/>
                      <a:pt x="96" y="20"/>
                    </a:cubicBezTo>
                    <a:cubicBezTo>
                      <a:pt x="96" y="9"/>
                      <a:pt x="87" y="0"/>
                      <a:pt x="76" y="0"/>
                    </a:cubicBezTo>
                    <a:cubicBezTo>
                      <a:pt x="65" y="0"/>
                      <a:pt x="56" y="9"/>
                      <a:pt x="56" y="20"/>
                    </a:cubicBezTo>
                    <a:cubicBezTo>
                      <a:pt x="56" y="24"/>
                      <a:pt x="58" y="29"/>
                      <a:pt x="60" y="32"/>
                    </a:cubicBezTo>
                    <a:cubicBezTo>
                      <a:pt x="4" y="32"/>
                      <a:pt x="4" y="32"/>
                      <a:pt x="4" y="32"/>
                    </a:cubicBezTo>
                    <a:cubicBezTo>
                      <a:pt x="2" y="32"/>
                      <a:pt x="0" y="34"/>
                      <a:pt x="0" y="36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94"/>
                      <a:pt x="2" y="96"/>
                      <a:pt x="4" y="96"/>
                    </a:cubicBezTo>
                    <a:cubicBezTo>
                      <a:pt x="16" y="96"/>
                      <a:pt x="16" y="96"/>
                      <a:pt x="16" y="96"/>
                    </a:cubicBezTo>
                    <a:cubicBezTo>
                      <a:pt x="24" y="96"/>
                      <a:pt x="24" y="96"/>
                      <a:pt x="24" y="96"/>
                    </a:cubicBezTo>
                    <a:cubicBezTo>
                      <a:pt x="80" y="96"/>
                      <a:pt x="80" y="96"/>
                      <a:pt x="80" y="96"/>
                    </a:cubicBezTo>
                    <a:cubicBezTo>
                      <a:pt x="88" y="96"/>
                      <a:pt x="88" y="96"/>
                      <a:pt x="88" y="96"/>
                    </a:cubicBezTo>
                    <a:cubicBezTo>
                      <a:pt x="88" y="88"/>
                      <a:pt x="88" y="88"/>
                      <a:pt x="88" y="88"/>
                    </a:cubicBezTo>
                    <a:cubicBezTo>
                      <a:pt x="88" y="40"/>
                      <a:pt x="88" y="40"/>
                      <a:pt x="8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88"/>
                      <a:pt x="104" y="88"/>
                      <a:pt x="104" y="88"/>
                    </a:cubicBezTo>
                    <a:cubicBezTo>
                      <a:pt x="104" y="96"/>
                      <a:pt x="104" y="96"/>
                      <a:pt x="104" y="96"/>
                    </a:cubicBezTo>
                    <a:cubicBezTo>
                      <a:pt x="112" y="96"/>
                      <a:pt x="112" y="96"/>
                      <a:pt x="112" y="96"/>
                    </a:cubicBezTo>
                    <a:cubicBezTo>
                      <a:pt x="168" y="96"/>
                      <a:pt x="168" y="96"/>
                      <a:pt x="168" y="96"/>
                    </a:cubicBezTo>
                    <a:cubicBezTo>
                      <a:pt x="176" y="96"/>
                      <a:pt x="176" y="96"/>
                      <a:pt x="176" y="96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90" y="96"/>
                      <a:pt x="192" y="94"/>
                      <a:pt x="192" y="92"/>
                    </a:cubicBezTo>
                    <a:cubicBezTo>
                      <a:pt x="192" y="36"/>
                      <a:pt x="192" y="36"/>
                      <a:pt x="192" y="36"/>
                    </a:cubicBezTo>
                    <a:cubicBezTo>
                      <a:pt x="192" y="34"/>
                      <a:pt x="190" y="32"/>
                      <a:pt x="188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34"/>
              <p:cNvSpPr>
                <a:spLocks noEditPoints="1"/>
              </p:cNvSpPr>
              <p:nvPr/>
            </p:nvSpPr>
            <p:spPr bwMode="auto">
              <a:xfrm>
                <a:off x="5882409" y="2956540"/>
                <a:ext cx="450850" cy="246063"/>
              </a:xfrm>
              <a:custGeom>
                <a:avLst/>
                <a:gdLst>
                  <a:gd name="T0" fmla="*/ 96 w 160"/>
                  <a:gd name="T1" fmla="*/ 0 h 88"/>
                  <a:gd name="T2" fmla="*/ 88 w 160"/>
                  <a:gd name="T3" fmla="*/ 0 h 88"/>
                  <a:gd name="T4" fmla="*/ 88 w 160"/>
                  <a:gd name="T5" fmla="*/ 80 h 88"/>
                  <a:gd name="T6" fmla="*/ 72 w 160"/>
                  <a:gd name="T7" fmla="*/ 80 h 88"/>
                  <a:gd name="T8" fmla="*/ 72 w 160"/>
                  <a:gd name="T9" fmla="*/ 0 h 88"/>
                  <a:gd name="T10" fmla="*/ 64 w 160"/>
                  <a:gd name="T11" fmla="*/ 0 h 88"/>
                  <a:gd name="T12" fmla="*/ 8 w 160"/>
                  <a:gd name="T13" fmla="*/ 0 h 88"/>
                  <a:gd name="T14" fmla="*/ 0 w 160"/>
                  <a:gd name="T15" fmla="*/ 0 h 88"/>
                  <a:gd name="T16" fmla="*/ 0 w 160"/>
                  <a:gd name="T17" fmla="*/ 84 h 88"/>
                  <a:gd name="T18" fmla="*/ 4 w 160"/>
                  <a:gd name="T19" fmla="*/ 88 h 88"/>
                  <a:gd name="T20" fmla="*/ 68 w 160"/>
                  <a:gd name="T21" fmla="*/ 88 h 88"/>
                  <a:gd name="T22" fmla="*/ 156 w 160"/>
                  <a:gd name="T23" fmla="*/ 88 h 88"/>
                  <a:gd name="T24" fmla="*/ 160 w 160"/>
                  <a:gd name="T25" fmla="*/ 84 h 88"/>
                  <a:gd name="T26" fmla="*/ 160 w 160"/>
                  <a:gd name="T27" fmla="*/ 0 h 88"/>
                  <a:gd name="T28" fmla="*/ 152 w 160"/>
                  <a:gd name="T29" fmla="*/ 0 h 88"/>
                  <a:gd name="T30" fmla="*/ 96 w 160"/>
                  <a:gd name="T31" fmla="*/ 0 h 88"/>
                  <a:gd name="T32" fmla="*/ 96 w 160"/>
                  <a:gd name="T33" fmla="*/ 80 h 88"/>
                  <a:gd name="T34" fmla="*/ 96 w 160"/>
                  <a:gd name="T35" fmla="*/ 80 h 88"/>
                  <a:gd name="T36" fmla="*/ 96 w 160"/>
                  <a:gd name="T37" fmla="*/ 76 h 88"/>
                  <a:gd name="T38" fmla="*/ 96 w 160"/>
                  <a:gd name="T39" fmla="*/ 8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0" h="88">
                    <a:moveTo>
                      <a:pt x="96" y="0"/>
                    </a:moveTo>
                    <a:cubicBezTo>
                      <a:pt x="88" y="0"/>
                      <a:pt x="88" y="0"/>
                      <a:pt x="88" y="0"/>
                    </a:cubicBezTo>
                    <a:cubicBezTo>
                      <a:pt x="88" y="80"/>
                      <a:pt x="88" y="80"/>
                      <a:pt x="88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6"/>
                      <a:pt x="2" y="88"/>
                      <a:pt x="4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156" y="88"/>
                      <a:pt x="156" y="88"/>
                      <a:pt x="156" y="88"/>
                    </a:cubicBezTo>
                    <a:cubicBezTo>
                      <a:pt x="158" y="88"/>
                      <a:pt x="160" y="86"/>
                      <a:pt x="160" y="84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152" y="0"/>
                      <a:pt x="152" y="0"/>
                      <a:pt x="152" y="0"/>
                    </a:cubicBezTo>
                    <a:lnTo>
                      <a:pt x="96" y="0"/>
                    </a:lnTo>
                    <a:close/>
                    <a:moveTo>
                      <a:pt x="96" y="80"/>
                    </a:moveTo>
                    <a:cubicBezTo>
                      <a:pt x="96" y="80"/>
                      <a:pt x="96" y="80"/>
                      <a:pt x="96" y="80"/>
                    </a:cubicBezTo>
                    <a:cubicBezTo>
                      <a:pt x="96" y="79"/>
                      <a:pt x="96" y="77"/>
                      <a:pt x="96" y="76"/>
                    </a:cubicBezTo>
                    <a:lnTo>
                      <a:pt x="96" y="8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5" name="TextBox 14"/>
            <p:cNvSpPr txBox="1">
              <a:spLocks noChangeArrowheads="1"/>
            </p:cNvSpPr>
            <p:nvPr/>
          </p:nvSpPr>
          <p:spPr bwMode="auto">
            <a:xfrm>
              <a:off x="5062767" y="1917067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01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6" name="TextBox 14"/>
            <p:cNvSpPr txBox="1">
              <a:spLocks noChangeArrowheads="1"/>
            </p:cNvSpPr>
            <p:nvPr/>
          </p:nvSpPr>
          <p:spPr bwMode="auto">
            <a:xfrm>
              <a:off x="6582569" y="1911092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02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7" name="TextBox 14"/>
            <p:cNvSpPr txBox="1">
              <a:spLocks noChangeArrowheads="1"/>
            </p:cNvSpPr>
            <p:nvPr/>
          </p:nvSpPr>
          <p:spPr bwMode="auto">
            <a:xfrm>
              <a:off x="5088167" y="3412618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03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8" name="TextBox 14"/>
            <p:cNvSpPr txBox="1">
              <a:spLocks noChangeArrowheads="1"/>
            </p:cNvSpPr>
            <p:nvPr/>
          </p:nvSpPr>
          <p:spPr bwMode="auto">
            <a:xfrm>
              <a:off x="6520979" y="3391946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04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70786" y="3561750"/>
            <a:ext cx="3319191" cy="746538"/>
            <a:chOff x="770786" y="3561750"/>
            <a:chExt cx="3319191" cy="746538"/>
          </a:xfrm>
        </p:grpSpPr>
        <p:sp>
          <p:nvSpPr>
            <p:cNvPr id="29" name="矩形 28"/>
            <p:cNvSpPr/>
            <p:nvPr/>
          </p:nvSpPr>
          <p:spPr>
            <a:xfrm>
              <a:off x="1342359" y="3619638"/>
              <a:ext cx="2747618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944456" y="3572178"/>
              <a:ext cx="380172" cy="3801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70786" y="3561750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822154" y="4874125"/>
            <a:ext cx="3304192" cy="743859"/>
            <a:chOff x="1822154" y="4874125"/>
            <a:chExt cx="3304192" cy="743859"/>
          </a:xfrm>
        </p:grpSpPr>
        <p:sp>
          <p:nvSpPr>
            <p:cNvPr id="32" name="矩形 31"/>
            <p:cNvSpPr/>
            <p:nvPr/>
          </p:nvSpPr>
          <p:spPr>
            <a:xfrm>
              <a:off x="2378728" y="4929334"/>
              <a:ext cx="2747618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998556" y="4881874"/>
              <a:ext cx="380172" cy="3801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822154" y="4874125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369401" y="3674979"/>
            <a:ext cx="3274656" cy="737372"/>
            <a:chOff x="8001101" y="3848599"/>
            <a:chExt cx="3274656" cy="737372"/>
          </a:xfrm>
        </p:grpSpPr>
        <p:sp>
          <p:nvSpPr>
            <p:cNvPr id="35" name="矩形 34"/>
            <p:cNvSpPr/>
            <p:nvPr/>
          </p:nvSpPr>
          <p:spPr>
            <a:xfrm>
              <a:off x="8528139" y="3897321"/>
              <a:ext cx="2747618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184296" y="3849861"/>
              <a:ext cx="380172" cy="3801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001101" y="3848599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272139" y="4953437"/>
            <a:ext cx="3310985" cy="747917"/>
            <a:chOff x="7297539" y="5127057"/>
            <a:chExt cx="3310985" cy="747917"/>
          </a:xfrm>
        </p:grpSpPr>
        <p:sp>
          <p:nvSpPr>
            <p:cNvPr id="39" name="矩形 38"/>
            <p:cNvSpPr/>
            <p:nvPr/>
          </p:nvSpPr>
          <p:spPr>
            <a:xfrm>
              <a:off x="7860906" y="5186324"/>
              <a:ext cx="2747618" cy="6886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480734" y="5138864"/>
              <a:ext cx="380172" cy="380172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297539" y="5127057"/>
              <a:ext cx="746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6106"/>
            <a:chOff x="-114300" y="213732"/>
            <a:chExt cx="2729678" cy="826106"/>
          </a:xfrm>
        </p:grpSpPr>
        <p:sp>
          <p:nvSpPr>
            <p:cNvPr id="45" name="文本框 4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7" name="平行四边形 46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平行四边形 47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矩形 48"/>
            <p:cNvSpPr/>
            <p:nvPr/>
          </p:nvSpPr>
          <p:spPr>
            <a:xfrm>
              <a:off x="546106" y="732061"/>
              <a:ext cx="1592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BUSINESS MODEL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10006977" y="3202491"/>
            <a:ext cx="0" cy="693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419022" y="3225031"/>
            <a:ext cx="0" cy="693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969384" y="3237731"/>
            <a:ext cx="0" cy="693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2342584" y="3273148"/>
            <a:ext cx="0" cy="69305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AutoShape 3"/>
          <p:cNvSpPr>
            <a:spLocks noChangeAspect="1" noChangeArrowheads="1" noTextEdit="1"/>
          </p:cNvSpPr>
          <p:nvPr/>
        </p:nvSpPr>
        <p:spPr bwMode="auto">
          <a:xfrm>
            <a:off x="1347290" y="1668462"/>
            <a:ext cx="9421220" cy="191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271814" y="1691002"/>
            <a:ext cx="2141540" cy="1915798"/>
            <a:chOff x="1271814" y="1691002"/>
            <a:chExt cx="2141540" cy="1915798"/>
          </a:xfrm>
        </p:grpSpPr>
        <p:sp>
          <p:nvSpPr>
            <p:cNvPr id="13" name="Freeform 6"/>
            <p:cNvSpPr/>
            <p:nvPr/>
          </p:nvSpPr>
          <p:spPr bwMode="auto">
            <a:xfrm>
              <a:off x="1369830" y="1691002"/>
              <a:ext cx="1825644" cy="1915798"/>
            </a:xfrm>
            <a:custGeom>
              <a:avLst/>
              <a:gdLst>
                <a:gd name="T0" fmla="*/ 31 w 68"/>
                <a:gd name="T1" fmla="*/ 69 h 69"/>
                <a:gd name="T2" fmla="*/ 37 w 68"/>
                <a:gd name="T3" fmla="*/ 69 h 69"/>
                <a:gd name="T4" fmla="*/ 66 w 68"/>
                <a:gd name="T5" fmla="*/ 69 h 69"/>
                <a:gd name="T6" fmla="*/ 68 w 68"/>
                <a:gd name="T7" fmla="*/ 66 h 69"/>
                <a:gd name="T8" fmla="*/ 68 w 68"/>
                <a:gd name="T9" fmla="*/ 37 h 69"/>
                <a:gd name="T10" fmla="*/ 68 w 68"/>
                <a:gd name="T11" fmla="*/ 32 h 69"/>
                <a:gd name="T12" fmla="*/ 37 w 68"/>
                <a:gd name="T13" fmla="*/ 0 h 69"/>
                <a:gd name="T14" fmla="*/ 31 w 68"/>
                <a:gd name="T15" fmla="*/ 0 h 69"/>
                <a:gd name="T16" fmla="*/ 2 w 68"/>
                <a:gd name="T17" fmla="*/ 0 h 69"/>
                <a:gd name="T18" fmla="*/ 0 w 68"/>
                <a:gd name="T19" fmla="*/ 2 h 69"/>
                <a:gd name="T20" fmla="*/ 0 w 68"/>
                <a:gd name="T21" fmla="*/ 32 h 69"/>
                <a:gd name="T22" fmla="*/ 0 w 68"/>
                <a:gd name="T23" fmla="*/ 37 h 69"/>
                <a:gd name="T24" fmla="*/ 31 w 68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9">
                  <a:moveTo>
                    <a:pt x="31" y="69"/>
                  </a:moveTo>
                  <a:cubicBezTo>
                    <a:pt x="37" y="69"/>
                    <a:pt x="37" y="69"/>
                    <a:pt x="37" y="69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7" y="69"/>
                    <a:pt x="68" y="68"/>
                    <a:pt x="68" y="66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14"/>
                    <a:pt x="54" y="0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14" y="69"/>
                    <a:pt x="31" y="6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TextBox 14"/>
            <p:cNvSpPr txBox="1">
              <a:spLocks noChangeArrowheads="1"/>
            </p:cNvSpPr>
            <p:nvPr/>
          </p:nvSpPr>
          <p:spPr bwMode="auto">
            <a:xfrm>
              <a:off x="1794061" y="2060248"/>
              <a:ext cx="1097046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98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71814" y="2648901"/>
              <a:ext cx="21415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53130" y="1691002"/>
            <a:ext cx="2141540" cy="1915798"/>
            <a:chOff x="3753130" y="1691002"/>
            <a:chExt cx="2141540" cy="1915798"/>
          </a:xfrm>
        </p:grpSpPr>
        <p:sp>
          <p:nvSpPr>
            <p:cNvPr id="12" name="Freeform 5"/>
            <p:cNvSpPr/>
            <p:nvPr/>
          </p:nvSpPr>
          <p:spPr bwMode="auto">
            <a:xfrm>
              <a:off x="3894174" y="1691002"/>
              <a:ext cx="1859452" cy="1915798"/>
            </a:xfrm>
            <a:custGeom>
              <a:avLst/>
              <a:gdLst>
                <a:gd name="T0" fmla="*/ 32 w 69"/>
                <a:gd name="T1" fmla="*/ 69 h 69"/>
                <a:gd name="T2" fmla="*/ 37 w 69"/>
                <a:gd name="T3" fmla="*/ 69 h 69"/>
                <a:gd name="T4" fmla="*/ 67 w 69"/>
                <a:gd name="T5" fmla="*/ 69 h 69"/>
                <a:gd name="T6" fmla="*/ 69 w 69"/>
                <a:gd name="T7" fmla="*/ 66 h 69"/>
                <a:gd name="T8" fmla="*/ 69 w 69"/>
                <a:gd name="T9" fmla="*/ 37 h 69"/>
                <a:gd name="T10" fmla="*/ 69 w 69"/>
                <a:gd name="T11" fmla="*/ 32 h 69"/>
                <a:gd name="T12" fmla="*/ 37 w 69"/>
                <a:gd name="T13" fmla="*/ 0 h 69"/>
                <a:gd name="T14" fmla="*/ 32 w 69"/>
                <a:gd name="T15" fmla="*/ 0 h 69"/>
                <a:gd name="T16" fmla="*/ 2 w 69"/>
                <a:gd name="T17" fmla="*/ 0 h 69"/>
                <a:gd name="T18" fmla="*/ 0 w 69"/>
                <a:gd name="T19" fmla="*/ 2 h 69"/>
                <a:gd name="T20" fmla="*/ 0 w 69"/>
                <a:gd name="T21" fmla="*/ 32 h 69"/>
                <a:gd name="T22" fmla="*/ 0 w 69"/>
                <a:gd name="T23" fmla="*/ 37 h 69"/>
                <a:gd name="T24" fmla="*/ 32 w 69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9">
                  <a:moveTo>
                    <a:pt x="32" y="69"/>
                  </a:moveTo>
                  <a:cubicBezTo>
                    <a:pt x="37" y="69"/>
                    <a:pt x="37" y="69"/>
                    <a:pt x="3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8" y="69"/>
                    <a:pt x="69" y="68"/>
                    <a:pt x="69" y="66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14"/>
                    <a:pt x="55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15" y="69"/>
                    <a:pt x="32" y="6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4275377" y="2060248"/>
              <a:ext cx="1097046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88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3753130" y="2648901"/>
              <a:ext cx="21415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8896" y="1691002"/>
            <a:ext cx="2141540" cy="1915798"/>
            <a:chOff x="6288896" y="1691002"/>
            <a:chExt cx="2141540" cy="1915798"/>
          </a:xfrm>
        </p:grpSpPr>
        <p:sp>
          <p:nvSpPr>
            <p:cNvPr id="14" name="Freeform 7"/>
            <p:cNvSpPr/>
            <p:nvPr/>
          </p:nvSpPr>
          <p:spPr bwMode="auto">
            <a:xfrm>
              <a:off x="6395982" y="1691002"/>
              <a:ext cx="1848181" cy="1915798"/>
            </a:xfrm>
            <a:custGeom>
              <a:avLst/>
              <a:gdLst>
                <a:gd name="T0" fmla="*/ 32 w 69"/>
                <a:gd name="T1" fmla="*/ 69 h 69"/>
                <a:gd name="T2" fmla="*/ 37 w 69"/>
                <a:gd name="T3" fmla="*/ 69 h 69"/>
                <a:gd name="T4" fmla="*/ 67 w 69"/>
                <a:gd name="T5" fmla="*/ 69 h 69"/>
                <a:gd name="T6" fmla="*/ 69 w 69"/>
                <a:gd name="T7" fmla="*/ 66 h 69"/>
                <a:gd name="T8" fmla="*/ 69 w 69"/>
                <a:gd name="T9" fmla="*/ 37 h 69"/>
                <a:gd name="T10" fmla="*/ 69 w 69"/>
                <a:gd name="T11" fmla="*/ 32 h 69"/>
                <a:gd name="T12" fmla="*/ 37 w 69"/>
                <a:gd name="T13" fmla="*/ 0 h 69"/>
                <a:gd name="T14" fmla="*/ 32 w 69"/>
                <a:gd name="T15" fmla="*/ 0 h 69"/>
                <a:gd name="T16" fmla="*/ 2 w 69"/>
                <a:gd name="T17" fmla="*/ 0 h 69"/>
                <a:gd name="T18" fmla="*/ 0 w 69"/>
                <a:gd name="T19" fmla="*/ 2 h 69"/>
                <a:gd name="T20" fmla="*/ 0 w 69"/>
                <a:gd name="T21" fmla="*/ 32 h 69"/>
                <a:gd name="T22" fmla="*/ 0 w 69"/>
                <a:gd name="T23" fmla="*/ 37 h 69"/>
                <a:gd name="T24" fmla="*/ 32 w 69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69">
                  <a:moveTo>
                    <a:pt x="32" y="69"/>
                  </a:moveTo>
                  <a:cubicBezTo>
                    <a:pt x="37" y="69"/>
                    <a:pt x="37" y="69"/>
                    <a:pt x="37" y="69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8" y="69"/>
                    <a:pt x="69" y="68"/>
                    <a:pt x="69" y="66"/>
                  </a:cubicBezTo>
                  <a:cubicBezTo>
                    <a:pt x="69" y="37"/>
                    <a:pt x="69" y="37"/>
                    <a:pt x="69" y="37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9" y="14"/>
                    <a:pt x="54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14" y="69"/>
                    <a:pt x="32" y="6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6771549" y="2060248"/>
              <a:ext cx="1097046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78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288896" y="2648901"/>
              <a:ext cx="21415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883185" y="1691002"/>
            <a:ext cx="2141540" cy="1915798"/>
            <a:chOff x="8883185" y="1691002"/>
            <a:chExt cx="2141540" cy="1915798"/>
          </a:xfrm>
        </p:grpSpPr>
        <p:sp>
          <p:nvSpPr>
            <p:cNvPr id="15" name="Freeform 8"/>
            <p:cNvSpPr/>
            <p:nvPr/>
          </p:nvSpPr>
          <p:spPr bwMode="auto">
            <a:xfrm>
              <a:off x="8942866" y="1691002"/>
              <a:ext cx="1825644" cy="1915798"/>
            </a:xfrm>
            <a:custGeom>
              <a:avLst/>
              <a:gdLst>
                <a:gd name="T0" fmla="*/ 31 w 68"/>
                <a:gd name="T1" fmla="*/ 69 h 69"/>
                <a:gd name="T2" fmla="*/ 37 w 68"/>
                <a:gd name="T3" fmla="*/ 69 h 69"/>
                <a:gd name="T4" fmla="*/ 66 w 68"/>
                <a:gd name="T5" fmla="*/ 69 h 69"/>
                <a:gd name="T6" fmla="*/ 68 w 68"/>
                <a:gd name="T7" fmla="*/ 66 h 69"/>
                <a:gd name="T8" fmla="*/ 68 w 68"/>
                <a:gd name="T9" fmla="*/ 37 h 69"/>
                <a:gd name="T10" fmla="*/ 68 w 68"/>
                <a:gd name="T11" fmla="*/ 32 h 69"/>
                <a:gd name="T12" fmla="*/ 37 w 68"/>
                <a:gd name="T13" fmla="*/ 0 h 69"/>
                <a:gd name="T14" fmla="*/ 31 w 68"/>
                <a:gd name="T15" fmla="*/ 0 h 69"/>
                <a:gd name="T16" fmla="*/ 2 w 68"/>
                <a:gd name="T17" fmla="*/ 0 h 69"/>
                <a:gd name="T18" fmla="*/ 0 w 68"/>
                <a:gd name="T19" fmla="*/ 2 h 69"/>
                <a:gd name="T20" fmla="*/ 0 w 68"/>
                <a:gd name="T21" fmla="*/ 32 h 69"/>
                <a:gd name="T22" fmla="*/ 0 w 68"/>
                <a:gd name="T23" fmla="*/ 37 h 69"/>
                <a:gd name="T24" fmla="*/ 31 w 68"/>
                <a:gd name="T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69">
                  <a:moveTo>
                    <a:pt x="31" y="69"/>
                  </a:moveTo>
                  <a:cubicBezTo>
                    <a:pt x="37" y="69"/>
                    <a:pt x="37" y="69"/>
                    <a:pt x="37" y="69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7" y="69"/>
                    <a:pt x="68" y="68"/>
                    <a:pt x="68" y="66"/>
                  </a:cubicBezTo>
                  <a:cubicBezTo>
                    <a:pt x="68" y="37"/>
                    <a:pt x="68" y="37"/>
                    <a:pt x="68" y="37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8" y="14"/>
                    <a:pt x="54" y="0"/>
                    <a:pt x="37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14" y="69"/>
                    <a:pt x="31" y="69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9307165" y="2060248"/>
              <a:ext cx="1097046" cy="70788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en-US" altLang="zh-CN" sz="4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68</a:t>
              </a:r>
              <a:r>
                <a:rPr lang="en-US" altLang="zh-CN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5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883185" y="2648901"/>
              <a:ext cx="21415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959232" y="4788846"/>
            <a:ext cx="2454122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596839" y="4788846"/>
            <a:ext cx="245412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93011" y="4788846"/>
            <a:ext cx="2454122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627283" y="4779006"/>
            <a:ext cx="2454122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590711" y="4091489"/>
            <a:ext cx="1577198" cy="510524"/>
            <a:chOff x="1173435" y="2023909"/>
            <a:chExt cx="1577198" cy="510524"/>
          </a:xfrm>
        </p:grpSpPr>
        <p:sp>
          <p:nvSpPr>
            <p:cNvPr id="36" name="矩形 35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183004" y="4091489"/>
            <a:ext cx="1577198" cy="510524"/>
            <a:chOff x="1173435" y="2023909"/>
            <a:chExt cx="1577198" cy="510524"/>
          </a:xfrm>
        </p:grpSpPr>
        <p:sp>
          <p:nvSpPr>
            <p:cNvPr id="39" name="矩形 38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635597" y="4091489"/>
            <a:ext cx="1577198" cy="510524"/>
            <a:chOff x="1173435" y="2023909"/>
            <a:chExt cx="1577198" cy="510524"/>
          </a:xfrm>
        </p:grpSpPr>
        <p:sp>
          <p:nvSpPr>
            <p:cNvPr id="42" name="矩形 41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115579" y="4091489"/>
            <a:ext cx="1577198" cy="510524"/>
            <a:chOff x="1173435" y="2023909"/>
            <a:chExt cx="1577198" cy="510524"/>
          </a:xfrm>
        </p:grpSpPr>
        <p:sp>
          <p:nvSpPr>
            <p:cNvPr id="45" name="矩形 44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6106"/>
            <a:chOff x="-114300" y="213732"/>
            <a:chExt cx="2729678" cy="826106"/>
          </a:xfrm>
        </p:grpSpPr>
        <p:sp>
          <p:nvSpPr>
            <p:cNvPr id="47" name="文本框 46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9" name="平行四边形 48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平行四边形 49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546106" y="732061"/>
              <a:ext cx="1592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BUSINESS MODEL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45636" y="4787846"/>
            <a:ext cx="3172632" cy="48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25000" y="1509813"/>
            <a:ext cx="2663522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040187" y="4787846"/>
            <a:ext cx="3172632" cy="48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36383" y="1509813"/>
            <a:ext cx="2663522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1280857" y="3776899"/>
            <a:ext cx="9896354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599643" y="3052567"/>
            <a:ext cx="909223" cy="1497524"/>
            <a:chOff x="1599643" y="3052567"/>
            <a:chExt cx="909223" cy="1497524"/>
          </a:xfrm>
        </p:grpSpPr>
        <p:sp>
          <p:nvSpPr>
            <p:cNvPr id="3" name="椭圆 2"/>
            <p:cNvSpPr/>
            <p:nvPr/>
          </p:nvSpPr>
          <p:spPr>
            <a:xfrm>
              <a:off x="1837888" y="3560532"/>
              <a:ext cx="432735" cy="43273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1599643" y="3052567"/>
              <a:ext cx="90922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2013</a:t>
              </a:r>
              <a:endPara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1646120" y="4039567"/>
              <a:ext cx="816267" cy="510524"/>
              <a:chOff x="1322430" y="2036609"/>
              <a:chExt cx="320519" cy="510524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1346403" y="2232315"/>
                <a:ext cx="258103" cy="28411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322430" y="2036609"/>
                <a:ext cx="320519" cy="51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成立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356346" y="2768403"/>
            <a:ext cx="909223" cy="1823737"/>
            <a:chOff x="4356346" y="2768403"/>
            <a:chExt cx="909223" cy="1823737"/>
          </a:xfrm>
        </p:grpSpPr>
        <p:sp>
          <p:nvSpPr>
            <p:cNvPr id="9" name="椭圆 8"/>
            <p:cNvSpPr/>
            <p:nvPr/>
          </p:nvSpPr>
          <p:spPr>
            <a:xfrm>
              <a:off x="4594591" y="3560532"/>
              <a:ext cx="432735" cy="43273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4"/>
            <p:cNvSpPr txBox="1">
              <a:spLocks noChangeArrowheads="1"/>
            </p:cNvSpPr>
            <p:nvPr/>
          </p:nvSpPr>
          <p:spPr bwMode="auto">
            <a:xfrm>
              <a:off x="4356346" y="4130475"/>
              <a:ext cx="90922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2014</a:t>
              </a:r>
              <a:endPara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4411811" y="2768403"/>
              <a:ext cx="816267" cy="510524"/>
              <a:chOff x="1322430" y="2036609"/>
              <a:chExt cx="320519" cy="510524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1346403" y="2232315"/>
                <a:ext cx="258103" cy="28411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1322430" y="2036609"/>
                <a:ext cx="320519" cy="51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发展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7131023" y="3052567"/>
            <a:ext cx="909223" cy="1548381"/>
            <a:chOff x="7131023" y="3052567"/>
            <a:chExt cx="909223" cy="1548381"/>
          </a:xfrm>
        </p:grpSpPr>
        <p:sp>
          <p:nvSpPr>
            <p:cNvPr id="10" name="椭圆 9"/>
            <p:cNvSpPr/>
            <p:nvPr/>
          </p:nvSpPr>
          <p:spPr>
            <a:xfrm>
              <a:off x="7369268" y="3564084"/>
              <a:ext cx="432735" cy="43273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TextBox 14"/>
            <p:cNvSpPr txBox="1">
              <a:spLocks noChangeArrowheads="1"/>
            </p:cNvSpPr>
            <p:nvPr/>
          </p:nvSpPr>
          <p:spPr bwMode="auto">
            <a:xfrm>
              <a:off x="7131023" y="3052567"/>
              <a:ext cx="90922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2015</a:t>
              </a:r>
              <a:endPara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7195778" y="4090424"/>
              <a:ext cx="816267" cy="510524"/>
              <a:chOff x="1322430" y="2036609"/>
              <a:chExt cx="320519" cy="510524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1346403" y="2232315"/>
                <a:ext cx="258103" cy="28411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322430" y="2036609"/>
                <a:ext cx="320519" cy="51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变革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9867729" y="2762127"/>
            <a:ext cx="909223" cy="1830014"/>
            <a:chOff x="9867729" y="2762127"/>
            <a:chExt cx="909223" cy="1830014"/>
          </a:xfrm>
        </p:grpSpPr>
        <p:sp>
          <p:nvSpPr>
            <p:cNvPr id="11" name="椭圆 10"/>
            <p:cNvSpPr/>
            <p:nvPr/>
          </p:nvSpPr>
          <p:spPr>
            <a:xfrm>
              <a:off x="10105974" y="3560532"/>
              <a:ext cx="432735" cy="432735"/>
            </a:xfrm>
            <a:prstGeom prst="ellipse">
              <a:avLst/>
            </a:prstGeom>
            <a:solidFill>
              <a:schemeClr val="bg1"/>
            </a:solidFill>
            <a:ln w="1270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xtBox 14"/>
            <p:cNvSpPr txBox="1">
              <a:spLocks noChangeArrowheads="1"/>
            </p:cNvSpPr>
            <p:nvPr/>
          </p:nvSpPr>
          <p:spPr bwMode="auto">
            <a:xfrm>
              <a:off x="9867729" y="4130476"/>
              <a:ext cx="909223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2016</a:t>
              </a:r>
              <a:endParaRPr lang="zh-CN" altLang="en-US" sz="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930616" y="2762127"/>
              <a:ext cx="816267" cy="510524"/>
              <a:chOff x="1322430" y="2036609"/>
              <a:chExt cx="320519" cy="51052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1346403" y="2232315"/>
                <a:ext cx="258103" cy="284113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1322430" y="2036609"/>
                <a:ext cx="320519" cy="5105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爆发</a:t>
                </a:r>
                <a:endPara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9083"/>
            <a:chOff x="-114300" y="213732"/>
            <a:chExt cx="2729678" cy="829083"/>
          </a:xfrm>
        </p:grpSpPr>
        <p:sp>
          <p:nvSpPr>
            <p:cNvPr id="36" name="文本框 35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38" name="平行四边形 3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3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0" name="Rectangle 2"/>
            <p:cNvSpPr>
              <a:spLocks noChangeArrowheads="1"/>
            </p:cNvSpPr>
            <p:nvPr/>
          </p:nvSpPr>
          <p:spPr bwMode="auto">
            <a:xfrm>
              <a:off x="545636" y="735038"/>
              <a:ext cx="180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INDUSTRY SOLUTIONS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B0F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9" y="233597"/>
              <a:ext cx="861878" cy="177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解决方案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04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972085" y="497241"/>
            <a:ext cx="1792053" cy="1936751"/>
            <a:chOff x="346473" y="475059"/>
            <a:chExt cx="1344215" cy="1452563"/>
          </a:xfrm>
        </p:grpSpPr>
        <p:sp>
          <p:nvSpPr>
            <p:cNvPr id="45" name="六边形 19"/>
            <p:cNvSpPr>
              <a:spLocks noChangeArrowheads="1"/>
            </p:cNvSpPr>
            <p:nvPr/>
          </p:nvSpPr>
          <p:spPr bwMode="auto">
            <a:xfrm rot="16200000">
              <a:off x="292299" y="575667"/>
              <a:ext cx="1452563" cy="1251347"/>
            </a:xfrm>
            <a:prstGeom prst="hexagon">
              <a:avLst>
                <a:gd name="adj" fmla="val 25022"/>
                <a:gd name="vf" fmla="val 115470"/>
              </a:avLst>
            </a:prstGeom>
            <a:solidFill>
              <a:srgbClr val="0070C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solidFill>
                  <a:schemeClr val="lt1"/>
                </a:solidFill>
                <a:sym typeface="宋体" panose="02010600030101010101" pitchFamily="2" charset="-122"/>
              </a:endParaRPr>
            </a:p>
          </p:txBody>
        </p:sp>
        <p:sp>
          <p:nvSpPr>
            <p:cNvPr id="46" name="矩形 24"/>
            <p:cNvSpPr>
              <a:spLocks noChangeArrowheads="1"/>
            </p:cNvSpPr>
            <p:nvPr/>
          </p:nvSpPr>
          <p:spPr bwMode="auto">
            <a:xfrm>
              <a:off x="346473" y="815578"/>
              <a:ext cx="1344215" cy="727795"/>
            </a:xfrm>
            <a:prstGeom prst="rect">
              <a:avLst/>
            </a:prstGeom>
            <a:noFill/>
            <a:ln>
              <a:noFill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22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目录页 </a:t>
              </a:r>
              <a:r>
                <a:rPr lang="en-US" altLang="zh-CN" sz="2800" b="1" dirty="0">
                  <a:solidFill>
                    <a:schemeClr val="bg1"/>
                  </a:solidFill>
                  <a:latin typeface="+mn-ea"/>
                  <a:cs typeface="+mn-ea"/>
                  <a:sym typeface="微软雅黑" panose="020B0503020204020204" pitchFamily="34" charset="-122"/>
                </a:rPr>
                <a:t> </a:t>
              </a:r>
              <a:endParaRPr lang="zh-CN" altLang="en-US" sz="2800" b="1" dirty="0">
                <a:solidFill>
                  <a:schemeClr val="bg1"/>
                </a:solidFill>
                <a:latin typeface="+mn-ea"/>
                <a:cs typeface="+mn-ea"/>
                <a:sym typeface="微软雅黑" panose="020B0503020204020204" pitchFamily="34" charset="-122"/>
              </a:endParaRPr>
            </a:p>
            <a:p>
              <a:pPr algn="ctr">
                <a:lnSpc>
                  <a:spcPct val="122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  <a:cs typeface="+mn-ea"/>
                  <a:sym typeface="微软雅黑 Light" pitchFamily="2" charset="-122"/>
                </a:rPr>
                <a:t>CONTENTS </a:t>
              </a:r>
              <a:endParaRPr lang="zh-CN" altLang="en-US" sz="2000" b="1" dirty="0">
                <a:solidFill>
                  <a:schemeClr val="bg1"/>
                </a:solidFill>
                <a:latin typeface="+mn-ea"/>
                <a:cs typeface="+mn-ea"/>
                <a:sym typeface="微软雅黑 Light" pitchFamily="2" charset="-122"/>
              </a:endParaRPr>
            </a:p>
          </p:txBody>
        </p:sp>
      </p:grpSp>
      <p:pic>
        <p:nvPicPr>
          <p:cNvPr id="4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9" y="1927446"/>
            <a:ext cx="2115466" cy="50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2"/>
          <p:cNvSpPr/>
          <p:nvPr/>
        </p:nvSpPr>
        <p:spPr>
          <a:xfrm>
            <a:off x="3736303" y="1604797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"/>
          <p:cNvSpPr/>
          <p:nvPr/>
        </p:nvSpPr>
        <p:spPr>
          <a:xfrm>
            <a:off x="5930577" y="1604797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"/>
          <p:cNvSpPr/>
          <p:nvPr/>
        </p:nvSpPr>
        <p:spPr>
          <a:xfrm>
            <a:off x="8124852" y="1604797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62097" y="1761584"/>
            <a:ext cx="2169762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01</a:t>
            </a:r>
            <a:r>
              <a:rPr lang="en-US" sz="4800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52321" y="1761584"/>
            <a:ext cx="2173802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02</a:t>
            </a:r>
            <a:r>
              <a:rPr lang="en-US" sz="4800" dirty="0">
                <a:solidFill>
                  <a:schemeClr val="tx2"/>
                </a:solidFill>
                <a:latin typeface="Agency FB" panose="020B0503020202020204" pitchFamily="34" charset="0"/>
                <a:cs typeface="+mn-ea"/>
              </a:rPr>
              <a:t> </a:t>
            </a: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市场需求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DEMAND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26125" y="1761584"/>
            <a:ext cx="2175309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03</a:t>
            </a:r>
            <a:r>
              <a:rPr lang="en-US" sz="4300" dirty="0">
                <a:solidFill>
                  <a:schemeClr val="tx2"/>
                </a:solidFill>
                <a:latin typeface="Agency FB" panose="020B0503020202020204" pitchFamily="34" charset="0"/>
                <a:cs typeface="+mn-ea"/>
              </a:rPr>
              <a:t> </a:t>
            </a: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商业模式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6292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altLang="zh-CN" sz="4800" b="1" dirty="0" smtClean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04</a:t>
            </a:r>
            <a:r>
              <a:rPr lang="en-US" altLang="zh-CN" sz="4800" dirty="0" smtClean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altLang="zh-CN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解决方案</a:t>
            </a:r>
          </a:p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INDUSTRY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30567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05</a:t>
            </a:r>
            <a:r>
              <a:rPr lang="en-US" sz="4800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团队介绍</a:t>
            </a: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24841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06</a:t>
            </a:r>
            <a:endParaRPr lang="en-US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风险管控</a:t>
            </a: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ENTREPRENEURSHIP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RISK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 18"/>
          <p:cNvSpPr/>
          <p:nvPr/>
        </p:nvSpPr>
        <p:spPr>
          <a:xfrm>
            <a:off x="3736303" y="3655839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9"/>
          <p:cNvSpPr/>
          <p:nvPr/>
        </p:nvSpPr>
        <p:spPr>
          <a:xfrm>
            <a:off x="5930577" y="3655839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0"/>
          <p:cNvSpPr/>
          <p:nvPr/>
        </p:nvSpPr>
        <p:spPr>
          <a:xfrm>
            <a:off x="8124852" y="3655839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25 L -0.125 0.25 C -0.06892 0.25 -8.33333E-7 0.18086 -8.33333E-7 0.125 L -8.33333E-7 1.11111E-6 " pathEditMode="relative" rAng="0" ptsTypes="FfFF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25 L -0.125 0.25 C -0.06892 0.25 -8.33333E-7 0.18086 -8.33333E-7 0.125 L -8.33333E-7 1.11111E-6 " pathEditMode="relative" rAng="0" ptsTypes="FfFF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AutoShape 23"/>
          <p:cNvSpPr>
            <a:spLocks noChangeAspect="1" noChangeArrowheads="1" noTextEdit="1"/>
          </p:cNvSpPr>
          <p:nvPr/>
        </p:nvSpPr>
        <p:spPr bwMode="auto">
          <a:xfrm>
            <a:off x="1787806" y="1598613"/>
            <a:ext cx="8616389" cy="329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787806" y="1578130"/>
            <a:ext cx="1898064" cy="3311370"/>
            <a:chOff x="1787806" y="1578130"/>
            <a:chExt cx="1898064" cy="3311370"/>
          </a:xfrm>
        </p:grpSpPr>
        <p:sp>
          <p:nvSpPr>
            <p:cNvPr id="32" name="Freeform 25"/>
            <p:cNvSpPr/>
            <p:nvPr/>
          </p:nvSpPr>
          <p:spPr bwMode="auto">
            <a:xfrm>
              <a:off x="1978978" y="2254059"/>
              <a:ext cx="1706892" cy="2635441"/>
            </a:xfrm>
            <a:custGeom>
              <a:avLst/>
              <a:gdLst>
                <a:gd name="T0" fmla="*/ 97 w 105"/>
                <a:gd name="T1" fmla="*/ 0 h 161"/>
                <a:gd name="T2" fmla="*/ 97 w 105"/>
                <a:gd name="T3" fmla="*/ 138 h 161"/>
                <a:gd name="T4" fmla="*/ 80 w 105"/>
                <a:gd name="T5" fmla="*/ 155 h 161"/>
                <a:gd name="T6" fmla="*/ 4 w 105"/>
                <a:gd name="T7" fmla="*/ 155 h 161"/>
                <a:gd name="T8" fmla="*/ 0 w 105"/>
                <a:gd name="T9" fmla="*/ 154 h 161"/>
                <a:gd name="T10" fmla="*/ 13 w 105"/>
                <a:gd name="T11" fmla="*/ 161 h 161"/>
                <a:gd name="T12" fmla="*/ 89 w 105"/>
                <a:gd name="T13" fmla="*/ 161 h 161"/>
                <a:gd name="T14" fmla="*/ 105 w 105"/>
                <a:gd name="T15" fmla="*/ 145 h 161"/>
                <a:gd name="T16" fmla="*/ 97 w 105"/>
                <a:gd name="T17" fmla="*/ 2 h 161"/>
                <a:gd name="T18" fmla="*/ 97 w 105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5" h="161">
                  <a:moveTo>
                    <a:pt x="97" y="0"/>
                  </a:moveTo>
                  <a:cubicBezTo>
                    <a:pt x="97" y="138"/>
                    <a:pt x="97" y="138"/>
                    <a:pt x="97" y="138"/>
                  </a:cubicBezTo>
                  <a:cubicBezTo>
                    <a:pt x="97" y="147"/>
                    <a:pt x="89" y="155"/>
                    <a:pt x="80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" y="155"/>
                    <a:pt x="1" y="154"/>
                    <a:pt x="0" y="154"/>
                  </a:cubicBezTo>
                  <a:cubicBezTo>
                    <a:pt x="3" y="158"/>
                    <a:pt x="8" y="161"/>
                    <a:pt x="13" y="161"/>
                  </a:cubicBezTo>
                  <a:cubicBezTo>
                    <a:pt x="89" y="161"/>
                    <a:pt x="89" y="161"/>
                    <a:pt x="89" y="161"/>
                  </a:cubicBezTo>
                  <a:cubicBezTo>
                    <a:pt x="98" y="161"/>
                    <a:pt x="105" y="154"/>
                    <a:pt x="105" y="145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7" y="1"/>
                    <a:pt x="97" y="1"/>
                    <a:pt x="97" y="0"/>
                  </a:cubicBezTo>
                </a:path>
              </a:pathLst>
            </a:custGeom>
            <a:solidFill>
              <a:srgbClr val="C8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6"/>
            <p:cNvSpPr/>
            <p:nvPr/>
          </p:nvSpPr>
          <p:spPr bwMode="auto">
            <a:xfrm>
              <a:off x="1787806" y="1905853"/>
              <a:ext cx="1768340" cy="2888061"/>
            </a:xfrm>
            <a:custGeom>
              <a:avLst/>
              <a:gdLst>
                <a:gd name="T0" fmla="*/ 92 w 109"/>
                <a:gd name="T1" fmla="*/ 176 h 176"/>
                <a:gd name="T2" fmla="*/ 109 w 109"/>
                <a:gd name="T3" fmla="*/ 159 h 176"/>
                <a:gd name="T4" fmla="*/ 109 w 109"/>
                <a:gd name="T5" fmla="*/ 16 h 176"/>
                <a:gd name="T6" fmla="*/ 92 w 109"/>
                <a:gd name="T7" fmla="*/ 0 h 176"/>
                <a:gd name="T8" fmla="*/ 16 w 109"/>
                <a:gd name="T9" fmla="*/ 0 h 176"/>
                <a:gd name="T10" fmla="*/ 0 w 109"/>
                <a:gd name="T11" fmla="*/ 16 h 176"/>
                <a:gd name="T12" fmla="*/ 0 w 109"/>
                <a:gd name="T13" fmla="*/ 159 h 176"/>
                <a:gd name="T14" fmla="*/ 16 w 109"/>
                <a:gd name="T15" fmla="*/ 176 h 176"/>
                <a:gd name="T16" fmla="*/ 92 w 109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76">
                  <a:moveTo>
                    <a:pt x="92" y="176"/>
                  </a:moveTo>
                  <a:cubicBezTo>
                    <a:pt x="101" y="176"/>
                    <a:pt x="109" y="168"/>
                    <a:pt x="109" y="15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7"/>
                    <a:pt x="101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8"/>
                    <a:pt x="7" y="176"/>
                    <a:pt x="16" y="176"/>
                  </a:cubicBezTo>
                  <a:cubicBezTo>
                    <a:pt x="92" y="176"/>
                    <a:pt x="92" y="176"/>
                    <a:pt x="92" y="176"/>
                  </a:cubicBezTo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2238425" y="1680544"/>
              <a:ext cx="962687" cy="225310"/>
            </a:xfrm>
            <a:custGeom>
              <a:avLst/>
              <a:gdLst>
                <a:gd name="T0" fmla="*/ 29 w 59"/>
                <a:gd name="T1" fmla="*/ 0 h 14"/>
                <a:gd name="T2" fmla="*/ 0 w 59"/>
                <a:gd name="T3" fmla="*/ 14 h 14"/>
                <a:gd name="T4" fmla="*/ 59 w 59"/>
                <a:gd name="T5" fmla="*/ 14 h 14"/>
                <a:gd name="T6" fmla="*/ 29 w 59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4">
                  <a:moveTo>
                    <a:pt x="29" y="0"/>
                  </a:moveTo>
                  <a:cubicBezTo>
                    <a:pt x="18" y="0"/>
                    <a:pt x="7" y="6"/>
                    <a:pt x="0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2" y="6"/>
                    <a:pt x="41" y="0"/>
                    <a:pt x="29" y="0"/>
                  </a:cubicBezTo>
                </a:path>
              </a:pathLst>
            </a:custGeom>
            <a:solidFill>
              <a:srgbClr val="BFC0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8"/>
            <p:cNvSpPr/>
            <p:nvPr/>
          </p:nvSpPr>
          <p:spPr bwMode="auto">
            <a:xfrm>
              <a:off x="2095046" y="1905853"/>
              <a:ext cx="1249445" cy="1017307"/>
            </a:xfrm>
            <a:custGeom>
              <a:avLst/>
              <a:gdLst>
                <a:gd name="T0" fmla="*/ 68 w 77"/>
                <a:gd name="T1" fmla="*/ 0 h 62"/>
                <a:gd name="T2" fmla="*/ 9 w 77"/>
                <a:gd name="T3" fmla="*/ 0 h 62"/>
                <a:gd name="T4" fmla="*/ 0 w 77"/>
                <a:gd name="T5" fmla="*/ 24 h 62"/>
                <a:gd name="T6" fmla="*/ 38 w 77"/>
                <a:gd name="T7" fmla="*/ 62 h 62"/>
                <a:gd name="T8" fmla="*/ 77 w 77"/>
                <a:gd name="T9" fmla="*/ 24 h 62"/>
                <a:gd name="T10" fmla="*/ 68 w 77"/>
                <a:gd name="T1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62">
                  <a:moveTo>
                    <a:pt x="6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7"/>
                    <a:pt x="0" y="15"/>
                    <a:pt x="0" y="24"/>
                  </a:cubicBezTo>
                  <a:cubicBezTo>
                    <a:pt x="0" y="45"/>
                    <a:pt x="17" y="62"/>
                    <a:pt x="38" y="62"/>
                  </a:cubicBezTo>
                  <a:cubicBezTo>
                    <a:pt x="59" y="62"/>
                    <a:pt x="77" y="45"/>
                    <a:pt x="77" y="24"/>
                  </a:cubicBezTo>
                  <a:cubicBezTo>
                    <a:pt x="77" y="15"/>
                    <a:pt x="73" y="7"/>
                    <a:pt x="68" y="0"/>
                  </a:cubicBezTo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29"/>
            <p:cNvSpPr>
              <a:spLocks noChangeArrowheads="1"/>
            </p:cNvSpPr>
            <p:nvPr/>
          </p:nvSpPr>
          <p:spPr bwMode="auto">
            <a:xfrm>
              <a:off x="2013116" y="1578130"/>
              <a:ext cx="1235790" cy="124944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31"/>
            <p:cNvSpPr/>
            <p:nvPr/>
          </p:nvSpPr>
          <p:spPr bwMode="auto">
            <a:xfrm>
              <a:off x="2617181" y="2213094"/>
              <a:ext cx="44450" cy="46038"/>
            </a:xfrm>
            <a:custGeom>
              <a:avLst/>
              <a:gdLst>
                <a:gd name="T0" fmla="*/ 8 w 16"/>
                <a:gd name="T1" fmla="*/ 0 h 16"/>
                <a:gd name="T2" fmla="*/ 2 w 16"/>
                <a:gd name="T3" fmla="*/ 2 h 16"/>
                <a:gd name="T4" fmla="*/ 0 w 16"/>
                <a:gd name="T5" fmla="*/ 8 h 16"/>
                <a:gd name="T6" fmla="*/ 8 w 16"/>
                <a:gd name="T7" fmla="*/ 16 h 16"/>
                <a:gd name="T8" fmla="*/ 14 w 16"/>
                <a:gd name="T9" fmla="*/ 14 h 16"/>
                <a:gd name="T10" fmla="*/ 16 w 16"/>
                <a:gd name="T11" fmla="*/ 8 h 16"/>
                <a:gd name="T12" fmla="*/ 8 w 1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0" y="16"/>
                    <a:pt x="12" y="15"/>
                    <a:pt x="14" y="14"/>
                  </a:cubicBezTo>
                  <a:cubicBezTo>
                    <a:pt x="15" y="12"/>
                    <a:pt x="16" y="10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0" name="Freeform 32"/>
            <p:cNvSpPr>
              <a:spLocks noEditPoints="1"/>
            </p:cNvSpPr>
            <p:nvPr/>
          </p:nvSpPr>
          <p:spPr bwMode="auto">
            <a:xfrm>
              <a:off x="2361594" y="1943219"/>
              <a:ext cx="555625" cy="539750"/>
            </a:xfrm>
            <a:custGeom>
              <a:avLst/>
              <a:gdLst>
                <a:gd name="T0" fmla="*/ 187 w 198"/>
                <a:gd name="T1" fmla="*/ 104 h 192"/>
                <a:gd name="T2" fmla="*/ 168 w 198"/>
                <a:gd name="T3" fmla="*/ 33 h 192"/>
                <a:gd name="T4" fmla="*/ 184 w 198"/>
                <a:gd name="T5" fmla="*/ 48 h 192"/>
                <a:gd name="T6" fmla="*/ 187 w 198"/>
                <a:gd name="T7" fmla="*/ 8 h 192"/>
                <a:gd name="T8" fmla="*/ 148 w 198"/>
                <a:gd name="T9" fmla="*/ 8 h 192"/>
                <a:gd name="T10" fmla="*/ 162 w 198"/>
                <a:gd name="T11" fmla="*/ 27 h 192"/>
                <a:gd name="T12" fmla="*/ 99 w 198"/>
                <a:gd name="T13" fmla="*/ 16 h 192"/>
                <a:gd name="T14" fmla="*/ 36 w 198"/>
                <a:gd name="T15" fmla="*/ 27 h 192"/>
                <a:gd name="T16" fmla="*/ 50 w 198"/>
                <a:gd name="T17" fmla="*/ 8 h 192"/>
                <a:gd name="T18" fmla="*/ 11 w 198"/>
                <a:gd name="T19" fmla="*/ 8 h 192"/>
                <a:gd name="T20" fmla="*/ 14 w 198"/>
                <a:gd name="T21" fmla="*/ 48 h 192"/>
                <a:gd name="T22" fmla="*/ 31 w 198"/>
                <a:gd name="T23" fmla="*/ 33 h 192"/>
                <a:gd name="T24" fmla="*/ 11 w 198"/>
                <a:gd name="T25" fmla="*/ 104 h 192"/>
                <a:gd name="T26" fmla="*/ 49 w 198"/>
                <a:gd name="T27" fmla="*/ 176 h 192"/>
                <a:gd name="T28" fmla="*/ 36 w 198"/>
                <a:gd name="T29" fmla="*/ 190 h 192"/>
                <a:gd name="T30" fmla="*/ 42 w 198"/>
                <a:gd name="T31" fmla="*/ 191 h 192"/>
                <a:gd name="T32" fmla="*/ 56 w 198"/>
                <a:gd name="T33" fmla="*/ 180 h 192"/>
                <a:gd name="T34" fmla="*/ 142 w 198"/>
                <a:gd name="T35" fmla="*/ 180 h 192"/>
                <a:gd name="T36" fmla="*/ 157 w 198"/>
                <a:gd name="T37" fmla="*/ 191 h 192"/>
                <a:gd name="T38" fmla="*/ 162 w 198"/>
                <a:gd name="T39" fmla="*/ 190 h 192"/>
                <a:gd name="T40" fmla="*/ 150 w 198"/>
                <a:gd name="T41" fmla="*/ 176 h 192"/>
                <a:gd name="T42" fmla="*/ 65 w 198"/>
                <a:gd name="T43" fmla="*/ 49 h 192"/>
                <a:gd name="T44" fmla="*/ 103 w 198"/>
                <a:gd name="T45" fmla="*/ 44 h 192"/>
                <a:gd name="T46" fmla="*/ 99 w 198"/>
                <a:gd name="T47" fmla="*/ 64 h 192"/>
                <a:gd name="T48" fmla="*/ 95 w 198"/>
                <a:gd name="T49" fmla="*/ 48 h 192"/>
                <a:gd name="T50" fmla="*/ 67 w 198"/>
                <a:gd name="T51" fmla="*/ 56 h 192"/>
                <a:gd name="T52" fmla="*/ 65 w 198"/>
                <a:gd name="T53" fmla="*/ 49 h 192"/>
                <a:gd name="T54" fmla="*/ 119 w 198"/>
                <a:gd name="T55" fmla="*/ 128 h 192"/>
                <a:gd name="T56" fmla="*/ 107 w 198"/>
                <a:gd name="T57" fmla="*/ 118 h 192"/>
                <a:gd name="T58" fmla="*/ 83 w 198"/>
                <a:gd name="T59" fmla="*/ 104 h 192"/>
                <a:gd name="T60" fmla="*/ 52 w 198"/>
                <a:gd name="T61" fmla="*/ 63 h 192"/>
                <a:gd name="T62" fmla="*/ 58 w 198"/>
                <a:gd name="T63" fmla="*/ 57 h 192"/>
                <a:gd name="T64" fmla="*/ 99 w 198"/>
                <a:gd name="T65" fmla="*/ 88 h 192"/>
                <a:gd name="T66" fmla="*/ 113 w 198"/>
                <a:gd name="T67" fmla="*/ 112 h 192"/>
                <a:gd name="T68" fmla="*/ 122 w 198"/>
                <a:gd name="T69" fmla="*/ 1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2">
                  <a:moveTo>
                    <a:pt x="150" y="176"/>
                  </a:moveTo>
                  <a:cubicBezTo>
                    <a:pt x="172" y="160"/>
                    <a:pt x="187" y="134"/>
                    <a:pt x="187" y="104"/>
                  </a:cubicBezTo>
                  <a:cubicBezTo>
                    <a:pt x="187" y="79"/>
                    <a:pt x="177" y="57"/>
                    <a:pt x="160" y="41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2" y="47"/>
                    <a:pt x="183" y="48"/>
                    <a:pt x="184" y="48"/>
                  </a:cubicBezTo>
                  <a:cubicBezTo>
                    <a:pt x="185" y="48"/>
                    <a:pt x="186" y="47"/>
                    <a:pt x="187" y="47"/>
                  </a:cubicBezTo>
                  <a:cubicBezTo>
                    <a:pt x="198" y="36"/>
                    <a:pt x="198" y="19"/>
                    <a:pt x="187" y="8"/>
                  </a:cubicBezTo>
                  <a:cubicBezTo>
                    <a:pt x="182" y="3"/>
                    <a:pt x="175" y="0"/>
                    <a:pt x="168" y="0"/>
                  </a:cubicBezTo>
                  <a:cubicBezTo>
                    <a:pt x="160" y="0"/>
                    <a:pt x="153" y="3"/>
                    <a:pt x="148" y="8"/>
                  </a:cubicBezTo>
                  <a:cubicBezTo>
                    <a:pt x="147" y="9"/>
                    <a:pt x="147" y="12"/>
                    <a:pt x="148" y="14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39" y="23"/>
                    <a:pt x="120" y="16"/>
                    <a:pt x="99" y="16"/>
                  </a:cubicBezTo>
                  <a:cubicBezTo>
                    <a:pt x="78" y="16"/>
                    <a:pt x="59" y="23"/>
                    <a:pt x="44" y="3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2" y="12"/>
                    <a:pt x="52" y="9"/>
                    <a:pt x="50" y="8"/>
                  </a:cubicBezTo>
                  <a:cubicBezTo>
                    <a:pt x="45" y="3"/>
                    <a:pt x="38" y="0"/>
                    <a:pt x="31" y="0"/>
                  </a:cubicBezTo>
                  <a:cubicBezTo>
                    <a:pt x="23" y="0"/>
                    <a:pt x="16" y="3"/>
                    <a:pt x="11" y="8"/>
                  </a:cubicBezTo>
                  <a:cubicBezTo>
                    <a:pt x="0" y="19"/>
                    <a:pt x="0" y="36"/>
                    <a:pt x="11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21" y="57"/>
                    <a:pt x="11" y="79"/>
                    <a:pt x="11" y="104"/>
                  </a:cubicBezTo>
                  <a:cubicBezTo>
                    <a:pt x="11" y="134"/>
                    <a:pt x="26" y="160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5" y="186"/>
                    <a:pt x="35" y="188"/>
                    <a:pt x="36" y="190"/>
                  </a:cubicBezTo>
                  <a:cubicBezTo>
                    <a:pt x="37" y="191"/>
                    <a:pt x="38" y="192"/>
                    <a:pt x="39" y="192"/>
                  </a:cubicBezTo>
                  <a:cubicBezTo>
                    <a:pt x="40" y="192"/>
                    <a:pt x="41" y="192"/>
                    <a:pt x="42" y="19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9" y="188"/>
                    <a:pt x="83" y="192"/>
                    <a:pt x="99" y="192"/>
                  </a:cubicBezTo>
                  <a:cubicBezTo>
                    <a:pt x="115" y="192"/>
                    <a:pt x="130" y="188"/>
                    <a:pt x="142" y="180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57" y="192"/>
                    <a:pt x="158" y="192"/>
                    <a:pt x="159" y="192"/>
                  </a:cubicBezTo>
                  <a:cubicBezTo>
                    <a:pt x="160" y="192"/>
                    <a:pt x="162" y="191"/>
                    <a:pt x="162" y="190"/>
                  </a:cubicBezTo>
                  <a:cubicBezTo>
                    <a:pt x="164" y="188"/>
                    <a:pt x="163" y="186"/>
                    <a:pt x="162" y="185"/>
                  </a:cubicBezTo>
                  <a:cubicBezTo>
                    <a:pt x="150" y="176"/>
                    <a:pt x="150" y="176"/>
                    <a:pt x="150" y="176"/>
                  </a:cubicBezTo>
                  <a:cubicBezTo>
                    <a:pt x="150" y="176"/>
                    <a:pt x="150" y="176"/>
                    <a:pt x="150" y="176"/>
                  </a:cubicBezTo>
                  <a:close/>
                  <a:moveTo>
                    <a:pt x="65" y="49"/>
                  </a:moveTo>
                  <a:cubicBezTo>
                    <a:pt x="74" y="43"/>
                    <a:pt x="85" y="40"/>
                    <a:pt x="99" y="40"/>
                  </a:cubicBezTo>
                  <a:cubicBezTo>
                    <a:pt x="101" y="40"/>
                    <a:pt x="103" y="42"/>
                    <a:pt x="103" y="4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2"/>
                    <a:pt x="101" y="64"/>
                    <a:pt x="99" y="64"/>
                  </a:cubicBezTo>
                  <a:cubicBezTo>
                    <a:pt x="97" y="64"/>
                    <a:pt x="95" y="62"/>
                    <a:pt x="95" y="6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85" y="48"/>
                    <a:pt x="76" y="51"/>
                    <a:pt x="69" y="55"/>
                  </a:cubicBezTo>
                  <a:cubicBezTo>
                    <a:pt x="69" y="56"/>
                    <a:pt x="68" y="56"/>
                    <a:pt x="67" y="56"/>
                  </a:cubicBezTo>
                  <a:cubicBezTo>
                    <a:pt x="66" y="56"/>
                    <a:pt x="65" y="55"/>
                    <a:pt x="64" y="54"/>
                  </a:cubicBezTo>
                  <a:cubicBezTo>
                    <a:pt x="63" y="52"/>
                    <a:pt x="63" y="50"/>
                    <a:pt x="65" y="49"/>
                  </a:cubicBezTo>
                  <a:close/>
                  <a:moveTo>
                    <a:pt x="122" y="127"/>
                  </a:moveTo>
                  <a:cubicBezTo>
                    <a:pt x="121" y="127"/>
                    <a:pt x="120" y="128"/>
                    <a:pt x="119" y="128"/>
                  </a:cubicBezTo>
                  <a:cubicBezTo>
                    <a:pt x="118" y="128"/>
                    <a:pt x="117" y="127"/>
                    <a:pt x="116" y="127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105" y="119"/>
                    <a:pt x="102" y="120"/>
                    <a:pt x="99" y="120"/>
                  </a:cubicBezTo>
                  <a:cubicBezTo>
                    <a:pt x="90" y="120"/>
                    <a:pt x="83" y="113"/>
                    <a:pt x="83" y="104"/>
                  </a:cubicBezTo>
                  <a:cubicBezTo>
                    <a:pt x="83" y="101"/>
                    <a:pt x="84" y="98"/>
                    <a:pt x="85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1" y="61"/>
                    <a:pt x="51" y="59"/>
                    <a:pt x="52" y="57"/>
                  </a:cubicBezTo>
                  <a:cubicBezTo>
                    <a:pt x="54" y="55"/>
                    <a:pt x="56" y="55"/>
                    <a:pt x="58" y="57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3" y="89"/>
                    <a:pt x="96" y="88"/>
                    <a:pt x="99" y="88"/>
                  </a:cubicBezTo>
                  <a:cubicBezTo>
                    <a:pt x="108" y="88"/>
                    <a:pt x="115" y="95"/>
                    <a:pt x="115" y="104"/>
                  </a:cubicBezTo>
                  <a:cubicBezTo>
                    <a:pt x="115" y="107"/>
                    <a:pt x="114" y="110"/>
                    <a:pt x="113" y="112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4" y="123"/>
                    <a:pt x="124" y="125"/>
                    <a:pt x="122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7" name="矩形 56"/>
            <p:cNvSpPr/>
            <p:nvPr/>
          </p:nvSpPr>
          <p:spPr>
            <a:xfrm>
              <a:off x="1898898" y="2879774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908213" y="3483021"/>
              <a:ext cx="1527525" cy="1118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013116" y="3483021"/>
              <a:ext cx="133137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/>
          <p:cNvGrpSpPr/>
          <p:nvPr/>
        </p:nvGrpSpPr>
        <p:grpSpPr>
          <a:xfrm>
            <a:off x="6253035" y="1578130"/>
            <a:ext cx="1911719" cy="3325025"/>
            <a:chOff x="6253035" y="1578130"/>
            <a:chExt cx="1911719" cy="3325025"/>
          </a:xfrm>
        </p:grpSpPr>
        <p:sp>
          <p:nvSpPr>
            <p:cNvPr id="41" name="Freeform 34"/>
            <p:cNvSpPr/>
            <p:nvPr/>
          </p:nvSpPr>
          <p:spPr bwMode="auto">
            <a:xfrm>
              <a:off x="6253035" y="2042405"/>
              <a:ext cx="1911719" cy="2860750"/>
            </a:xfrm>
            <a:custGeom>
              <a:avLst/>
              <a:gdLst>
                <a:gd name="T0" fmla="*/ 92 w 118"/>
                <a:gd name="T1" fmla="*/ 0 h 175"/>
                <a:gd name="T2" fmla="*/ 16 w 118"/>
                <a:gd name="T3" fmla="*/ 0 h 175"/>
                <a:gd name="T4" fmla="*/ 0 w 118"/>
                <a:gd name="T5" fmla="*/ 16 h 175"/>
                <a:gd name="T6" fmla="*/ 9 w 118"/>
                <a:gd name="T7" fmla="*/ 159 h 175"/>
                <a:gd name="T8" fmla="*/ 26 w 118"/>
                <a:gd name="T9" fmla="*/ 175 h 175"/>
                <a:gd name="T10" fmla="*/ 102 w 118"/>
                <a:gd name="T11" fmla="*/ 175 h 175"/>
                <a:gd name="T12" fmla="*/ 117 w 118"/>
                <a:gd name="T13" fmla="*/ 159 h 175"/>
                <a:gd name="T14" fmla="*/ 109 w 118"/>
                <a:gd name="T15" fmla="*/ 16 h 175"/>
                <a:gd name="T16" fmla="*/ 92 w 118"/>
                <a:gd name="T17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5">
                  <a:moveTo>
                    <a:pt x="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8"/>
                    <a:pt x="17" y="175"/>
                    <a:pt x="26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11" y="175"/>
                    <a:pt x="118" y="168"/>
                    <a:pt x="117" y="15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7"/>
                    <a:pt x="101" y="0"/>
                    <a:pt x="92" y="0"/>
                  </a:cubicBezTo>
                </a:path>
              </a:pathLst>
            </a:custGeom>
            <a:solidFill>
              <a:srgbClr val="C8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6253035" y="1926336"/>
              <a:ext cx="1768340" cy="2881233"/>
            </a:xfrm>
            <a:custGeom>
              <a:avLst/>
              <a:gdLst>
                <a:gd name="T0" fmla="*/ 93 w 109"/>
                <a:gd name="T1" fmla="*/ 176 h 176"/>
                <a:gd name="T2" fmla="*/ 109 w 109"/>
                <a:gd name="T3" fmla="*/ 160 h 176"/>
                <a:gd name="T4" fmla="*/ 109 w 109"/>
                <a:gd name="T5" fmla="*/ 17 h 176"/>
                <a:gd name="T6" fmla="*/ 93 w 109"/>
                <a:gd name="T7" fmla="*/ 0 h 176"/>
                <a:gd name="T8" fmla="*/ 17 w 109"/>
                <a:gd name="T9" fmla="*/ 0 h 176"/>
                <a:gd name="T10" fmla="*/ 0 w 109"/>
                <a:gd name="T11" fmla="*/ 17 h 176"/>
                <a:gd name="T12" fmla="*/ 0 w 109"/>
                <a:gd name="T13" fmla="*/ 160 h 176"/>
                <a:gd name="T14" fmla="*/ 17 w 109"/>
                <a:gd name="T15" fmla="*/ 176 h 176"/>
                <a:gd name="T16" fmla="*/ 93 w 109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76">
                  <a:moveTo>
                    <a:pt x="93" y="176"/>
                  </a:moveTo>
                  <a:cubicBezTo>
                    <a:pt x="102" y="176"/>
                    <a:pt x="109" y="169"/>
                    <a:pt x="109" y="16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8"/>
                    <a:pt x="102" y="0"/>
                    <a:pt x="9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7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69"/>
                    <a:pt x="8" y="176"/>
                    <a:pt x="17" y="176"/>
                  </a:cubicBezTo>
                  <a:lnTo>
                    <a:pt x="93" y="17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36"/>
            <p:cNvSpPr>
              <a:spLocks noChangeArrowheads="1"/>
            </p:cNvSpPr>
            <p:nvPr/>
          </p:nvSpPr>
          <p:spPr bwMode="auto">
            <a:xfrm>
              <a:off x="6573930" y="1714682"/>
              <a:ext cx="1235790" cy="1242617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Oval 37"/>
            <p:cNvSpPr>
              <a:spLocks noChangeArrowheads="1"/>
            </p:cNvSpPr>
            <p:nvPr/>
          </p:nvSpPr>
          <p:spPr bwMode="auto">
            <a:xfrm>
              <a:off x="6478344" y="1578130"/>
              <a:ext cx="1228962" cy="1249445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70"/>
            <p:cNvSpPr>
              <a:spLocks noEditPoints="1"/>
            </p:cNvSpPr>
            <p:nvPr/>
          </p:nvSpPr>
          <p:spPr bwMode="auto">
            <a:xfrm>
              <a:off x="6860160" y="1926336"/>
              <a:ext cx="384175" cy="517525"/>
            </a:xfrm>
            <a:custGeom>
              <a:avLst/>
              <a:gdLst>
                <a:gd name="T0" fmla="*/ 80 w 136"/>
                <a:gd name="T1" fmla="*/ 156 h 184"/>
                <a:gd name="T2" fmla="*/ 68 w 136"/>
                <a:gd name="T3" fmla="*/ 168 h 184"/>
                <a:gd name="T4" fmla="*/ 56 w 136"/>
                <a:gd name="T5" fmla="*/ 156 h 184"/>
                <a:gd name="T6" fmla="*/ 68 w 136"/>
                <a:gd name="T7" fmla="*/ 144 h 184"/>
                <a:gd name="T8" fmla="*/ 80 w 136"/>
                <a:gd name="T9" fmla="*/ 156 h 184"/>
                <a:gd name="T10" fmla="*/ 80 w 136"/>
                <a:gd name="T11" fmla="*/ 136 h 184"/>
                <a:gd name="T12" fmla="*/ 20 w 136"/>
                <a:gd name="T13" fmla="*/ 136 h 184"/>
                <a:gd name="T14" fmla="*/ 16 w 136"/>
                <a:gd name="T15" fmla="*/ 132 h 184"/>
                <a:gd name="T16" fmla="*/ 16 w 136"/>
                <a:gd name="T17" fmla="*/ 36 h 184"/>
                <a:gd name="T18" fmla="*/ 20 w 136"/>
                <a:gd name="T19" fmla="*/ 32 h 184"/>
                <a:gd name="T20" fmla="*/ 116 w 136"/>
                <a:gd name="T21" fmla="*/ 32 h 184"/>
                <a:gd name="T22" fmla="*/ 120 w 136"/>
                <a:gd name="T23" fmla="*/ 36 h 184"/>
                <a:gd name="T24" fmla="*/ 120 w 136"/>
                <a:gd name="T25" fmla="*/ 40 h 184"/>
                <a:gd name="T26" fmla="*/ 136 w 136"/>
                <a:gd name="T27" fmla="*/ 40 h 184"/>
                <a:gd name="T28" fmla="*/ 136 w 136"/>
                <a:gd name="T29" fmla="*/ 12 h 184"/>
                <a:gd name="T30" fmla="*/ 124 w 136"/>
                <a:gd name="T31" fmla="*/ 0 h 184"/>
                <a:gd name="T32" fmla="*/ 12 w 136"/>
                <a:gd name="T33" fmla="*/ 0 h 184"/>
                <a:gd name="T34" fmla="*/ 0 w 136"/>
                <a:gd name="T35" fmla="*/ 12 h 184"/>
                <a:gd name="T36" fmla="*/ 0 w 136"/>
                <a:gd name="T37" fmla="*/ 172 h 184"/>
                <a:gd name="T38" fmla="*/ 12 w 136"/>
                <a:gd name="T39" fmla="*/ 184 h 184"/>
                <a:gd name="T40" fmla="*/ 81 w 136"/>
                <a:gd name="T41" fmla="*/ 184 h 184"/>
                <a:gd name="T42" fmla="*/ 80 w 136"/>
                <a:gd name="T43" fmla="*/ 180 h 184"/>
                <a:gd name="T44" fmla="*/ 80 w 136"/>
                <a:gd name="T45" fmla="*/ 156 h 184"/>
                <a:gd name="T46" fmla="*/ 65 w 136"/>
                <a:gd name="T47" fmla="*/ 17 h 184"/>
                <a:gd name="T48" fmla="*/ 71 w 136"/>
                <a:gd name="T49" fmla="*/ 17 h 184"/>
                <a:gd name="T50" fmla="*/ 72 w 136"/>
                <a:gd name="T51" fmla="*/ 20 h 184"/>
                <a:gd name="T52" fmla="*/ 71 w 136"/>
                <a:gd name="T53" fmla="*/ 23 h 184"/>
                <a:gd name="T54" fmla="*/ 68 w 136"/>
                <a:gd name="T55" fmla="*/ 24 h 184"/>
                <a:gd name="T56" fmla="*/ 65 w 136"/>
                <a:gd name="T57" fmla="*/ 23 h 184"/>
                <a:gd name="T58" fmla="*/ 64 w 136"/>
                <a:gd name="T59" fmla="*/ 20 h 184"/>
                <a:gd name="T60" fmla="*/ 65 w 136"/>
                <a:gd name="T61" fmla="*/ 17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6" h="184">
                  <a:moveTo>
                    <a:pt x="80" y="156"/>
                  </a:moveTo>
                  <a:cubicBezTo>
                    <a:pt x="80" y="162"/>
                    <a:pt x="75" y="168"/>
                    <a:pt x="68" y="168"/>
                  </a:cubicBezTo>
                  <a:cubicBezTo>
                    <a:pt x="62" y="168"/>
                    <a:pt x="56" y="162"/>
                    <a:pt x="56" y="156"/>
                  </a:cubicBezTo>
                  <a:cubicBezTo>
                    <a:pt x="56" y="149"/>
                    <a:pt x="62" y="144"/>
                    <a:pt x="68" y="144"/>
                  </a:cubicBezTo>
                  <a:cubicBezTo>
                    <a:pt x="75" y="144"/>
                    <a:pt x="80" y="149"/>
                    <a:pt x="80" y="156"/>
                  </a:cubicBezTo>
                  <a:cubicBezTo>
                    <a:pt x="80" y="136"/>
                    <a:pt x="80" y="136"/>
                    <a:pt x="80" y="136"/>
                  </a:cubicBezTo>
                  <a:cubicBezTo>
                    <a:pt x="20" y="136"/>
                    <a:pt x="20" y="136"/>
                    <a:pt x="20" y="136"/>
                  </a:cubicBezTo>
                  <a:cubicBezTo>
                    <a:pt x="18" y="136"/>
                    <a:pt x="16" y="134"/>
                    <a:pt x="16" y="132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8" y="32"/>
                    <a:pt x="120" y="34"/>
                    <a:pt x="120" y="36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5"/>
                    <a:pt x="131" y="0"/>
                    <a:pt x="1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0" y="178"/>
                    <a:pt x="6" y="184"/>
                    <a:pt x="12" y="184"/>
                  </a:cubicBezTo>
                  <a:cubicBezTo>
                    <a:pt x="81" y="184"/>
                    <a:pt x="81" y="184"/>
                    <a:pt x="81" y="184"/>
                  </a:cubicBezTo>
                  <a:cubicBezTo>
                    <a:pt x="80" y="183"/>
                    <a:pt x="80" y="181"/>
                    <a:pt x="80" y="180"/>
                  </a:cubicBezTo>
                  <a:lnTo>
                    <a:pt x="80" y="156"/>
                  </a:lnTo>
                  <a:close/>
                  <a:moveTo>
                    <a:pt x="65" y="17"/>
                  </a:moveTo>
                  <a:cubicBezTo>
                    <a:pt x="67" y="16"/>
                    <a:pt x="70" y="16"/>
                    <a:pt x="71" y="17"/>
                  </a:cubicBezTo>
                  <a:cubicBezTo>
                    <a:pt x="72" y="18"/>
                    <a:pt x="72" y="19"/>
                    <a:pt x="72" y="20"/>
                  </a:cubicBezTo>
                  <a:cubicBezTo>
                    <a:pt x="72" y="21"/>
                    <a:pt x="72" y="22"/>
                    <a:pt x="71" y="23"/>
                  </a:cubicBezTo>
                  <a:cubicBezTo>
                    <a:pt x="70" y="23"/>
                    <a:pt x="69" y="24"/>
                    <a:pt x="68" y="24"/>
                  </a:cubicBezTo>
                  <a:cubicBezTo>
                    <a:pt x="67" y="24"/>
                    <a:pt x="66" y="23"/>
                    <a:pt x="65" y="23"/>
                  </a:cubicBezTo>
                  <a:cubicBezTo>
                    <a:pt x="65" y="22"/>
                    <a:pt x="64" y="21"/>
                    <a:pt x="64" y="20"/>
                  </a:cubicBezTo>
                  <a:cubicBezTo>
                    <a:pt x="64" y="19"/>
                    <a:pt x="65" y="18"/>
                    <a:pt x="6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71"/>
            <p:cNvSpPr>
              <a:spLocks noEditPoints="1"/>
            </p:cNvSpPr>
            <p:nvPr/>
          </p:nvSpPr>
          <p:spPr bwMode="auto">
            <a:xfrm>
              <a:off x="7107810" y="2061274"/>
              <a:ext cx="249238" cy="404813"/>
            </a:xfrm>
            <a:custGeom>
              <a:avLst/>
              <a:gdLst>
                <a:gd name="T0" fmla="*/ 76 w 88"/>
                <a:gd name="T1" fmla="*/ 0 h 144"/>
                <a:gd name="T2" fmla="*/ 12 w 88"/>
                <a:gd name="T3" fmla="*/ 0 h 144"/>
                <a:gd name="T4" fmla="*/ 0 w 88"/>
                <a:gd name="T5" fmla="*/ 12 h 144"/>
                <a:gd name="T6" fmla="*/ 0 w 88"/>
                <a:gd name="T7" fmla="*/ 132 h 144"/>
                <a:gd name="T8" fmla="*/ 12 w 88"/>
                <a:gd name="T9" fmla="*/ 144 h 144"/>
                <a:gd name="T10" fmla="*/ 76 w 88"/>
                <a:gd name="T11" fmla="*/ 144 h 144"/>
                <a:gd name="T12" fmla="*/ 88 w 88"/>
                <a:gd name="T13" fmla="*/ 132 h 144"/>
                <a:gd name="T14" fmla="*/ 88 w 88"/>
                <a:gd name="T15" fmla="*/ 12 h 144"/>
                <a:gd name="T16" fmla="*/ 76 w 88"/>
                <a:gd name="T17" fmla="*/ 0 h 144"/>
                <a:gd name="T18" fmla="*/ 41 w 88"/>
                <a:gd name="T19" fmla="*/ 17 h 144"/>
                <a:gd name="T20" fmla="*/ 47 w 88"/>
                <a:gd name="T21" fmla="*/ 17 h 144"/>
                <a:gd name="T22" fmla="*/ 48 w 88"/>
                <a:gd name="T23" fmla="*/ 20 h 144"/>
                <a:gd name="T24" fmla="*/ 47 w 88"/>
                <a:gd name="T25" fmla="*/ 23 h 144"/>
                <a:gd name="T26" fmla="*/ 44 w 88"/>
                <a:gd name="T27" fmla="*/ 24 h 144"/>
                <a:gd name="T28" fmla="*/ 41 w 88"/>
                <a:gd name="T29" fmla="*/ 23 h 144"/>
                <a:gd name="T30" fmla="*/ 40 w 88"/>
                <a:gd name="T31" fmla="*/ 20 h 144"/>
                <a:gd name="T32" fmla="*/ 41 w 88"/>
                <a:gd name="T33" fmla="*/ 17 h 144"/>
                <a:gd name="T34" fmla="*/ 25 w 88"/>
                <a:gd name="T35" fmla="*/ 17 h 144"/>
                <a:gd name="T36" fmla="*/ 31 w 88"/>
                <a:gd name="T37" fmla="*/ 17 h 144"/>
                <a:gd name="T38" fmla="*/ 32 w 88"/>
                <a:gd name="T39" fmla="*/ 20 h 144"/>
                <a:gd name="T40" fmla="*/ 31 w 88"/>
                <a:gd name="T41" fmla="*/ 23 h 144"/>
                <a:gd name="T42" fmla="*/ 28 w 88"/>
                <a:gd name="T43" fmla="*/ 24 h 144"/>
                <a:gd name="T44" fmla="*/ 25 w 88"/>
                <a:gd name="T45" fmla="*/ 23 h 144"/>
                <a:gd name="T46" fmla="*/ 24 w 88"/>
                <a:gd name="T47" fmla="*/ 20 h 144"/>
                <a:gd name="T48" fmla="*/ 25 w 88"/>
                <a:gd name="T49" fmla="*/ 17 h 144"/>
                <a:gd name="T50" fmla="*/ 47 w 88"/>
                <a:gd name="T51" fmla="*/ 127 h 144"/>
                <a:gd name="T52" fmla="*/ 44 w 88"/>
                <a:gd name="T53" fmla="*/ 128 h 144"/>
                <a:gd name="T54" fmla="*/ 41 w 88"/>
                <a:gd name="T55" fmla="*/ 127 h 144"/>
                <a:gd name="T56" fmla="*/ 40 w 88"/>
                <a:gd name="T57" fmla="*/ 124 h 144"/>
                <a:gd name="T58" fmla="*/ 41 w 88"/>
                <a:gd name="T59" fmla="*/ 121 h 144"/>
                <a:gd name="T60" fmla="*/ 47 w 88"/>
                <a:gd name="T61" fmla="*/ 121 h 144"/>
                <a:gd name="T62" fmla="*/ 48 w 88"/>
                <a:gd name="T63" fmla="*/ 124 h 144"/>
                <a:gd name="T64" fmla="*/ 47 w 88"/>
                <a:gd name="T65" fmla="*/ 127 h 144"/>
                <a:gd name="T66" fmla="*/ 72 w 88"/>
                <a:gd name="T67" fmla="*/ 108 h 144"/>
                <a:gd name="T68" fmla="*/ 68 w 88"/>
                <a:gd name="T69" fmla="*/ 112 h 144"/>
                <a:gd name="T70" fmla="*/ 20 w 88"/>
                <a:gd name="T71" fmla="*/ 112 h 144"/>
                <a:gd name="T72" fmla="*/ 16 w 88"/>
                <a:gd name="T73" fmla="*/ 108 h 144"/>
                <a:gd name="T74" fmla="*/ 16 w 88"/>
                <a:gd name="T75" fmla="*/ 36 h 144"/>
                <a:gd name="T76" fmla="*/ 20 w 88"/>
                <a:gd name="T77" fmla="*/ 32 h 144"/>
                <a:gd name="T78" fmla="*/ 68 w 88"/>
                <a:gd name="T79" fmla="*/ 32 h 144"/>
                <a:gd name="T80" fmla="*/ 72 w 88"/>
                <a:gd name="T81" fmla="*/ 36 h 144"/>
                <a:gd name="T82" fmla="*/ 72 w 88"/>
                <a:gd name="T83" fmla="*/ 10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144">
                  <a:moveTo>
                    <a:pt x="7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8"/>
                    <a:pt x="6" y="144"/>
                    <a:pt x="12" y="144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83" y="144"/>
                    <a:pt x="88" y="138"/>
                    <a:pt x="88" y="13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8" y="5"/>
                    <a:pt x="83" y="0"/>
                    <a:pt x="76" y="0"/>
                  </a:cubicBezTo>
                  <a:close/>
                  <a:moveTo>
                    <a:pt x="41" y="17"/>
                  </a:moveTo>
                  <a:cubicBezTo>
                    <a:pt x="43" y="16"/>
                    <a:pt x="45" y="16"/>
                    <a:pt x="47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8" y="22"/>
                    <a:pt x="47" y="23"/>
                  </a:cubicBezTo>
                  <a:cubicBezTo>
                    <a:pt x="46" y="23"/>
                    <a:pt x="45" y="24"/>
                    <a:pt x="44" y="24"/>
                  </a:cubicBezTo>
                  <a:cubicBezTo>
                    <a:pt x="43" y="24"/>
                    <a:pt x="42" y="23"/>
                    <a:pt x="41" y="23"/>
                  </a:cubicBezTo>
                  <a:cubicBezTo>
                    <a:pt x="41" y="22"/>
                    <a:pt x="40" y="21"/>
                    <a:pt x="40" y="20"/>
                  </a:cubicBezTo>
                  <a:cubicBezTo>
                    <a:pt x="40" y="19"/>
                    <a:pt x="41" y="18"/>
                    <a:pt x="41" y="17"/>
                  </a:cubicBezTo>
                  <a:close/>
                  <a:moveTo>
                    <a:pt x="25" y="17"/>
                  </a:moveTo>
                  <a:cubicBezTo>
                    <a:pt x="27" y="16"/>
                    <a:pt x="30" y="16"/>
                    <a:pt x="31" y="17"/>
                  </a:cubicBezTo>
                  <a:cubicBezTo>
                    <a:pt x="32" y="18"/>
                    <a:pt x="32" y="19"/>
                    <a:pt x="32" y="20"/>
                  </a:cubicBezTo>
                  <a:cubicBezTo>
                    <a:pt x="32" y="21"/>
                    <a:pt x="32" y="22"/>
                    <a:pt x="31" y="23"/>
                  </a:cubicBezTo>
                  <a:cubicBezTo>
                    <a:pt x="30" y="23"/>
                    <a:pt x="29" y="24"/>
                    <a:pt x="28" y="24"/>
                  </a:cubicBezTo>
                  <a:cubicBezTo>
                    <a:pt x="27" y="24"/>
                    <a:pt x="26" y="23"/>
                    <a:pt x="25" y="23"/>
                  </a:cubicBezTo>
                  <a:cubicBezTo>
                    <a:pt x="25" y="22"/>
                    <a:pt x="24" y="21"/>
                    <a:pt x="24" y="20"/>
                  </a:cubicBezTo>
                  <a:cubicBezTo>
                    <a:pt x="24" y="19"/>
                    <a:pt x="25" y="18"/>
                    <a:pt x="25" y="17"/>
                  </a:cubicBezTo>
                  <a:close/>
                  <a:moveTo>
                    <a:pt x="47" y="127"/>
                  </a:moveTo>
                  <a:cubicBezTo>
                    <a:pt x="46" y="127"/>
                    <a:pt x="45" y="128"/>
                    <a:pt x="44" y="128"/>
                  </a:cubicBezTo>
                  <a:cubicBezTo>
                    <a:pt x="43" y="128"/>
                    <a:pt x="42" y="127"/>
                    <a:pt x="41" y="127"/>
                  </a:cubicBezTo>
                  <a:cubicBezTo>
                    <a:pt x="41" y="126"/>
                    <a:pt x="40" y="125"/>
                    <a:pt x="40" y="124"/>
                  </a:cubicBezTo>
                  <a:cubicBezTo>
                    <a:pt x="40" y="123"/>
                    <a:pt x="41" y="122"/>
                    <a:pt x="41" y="121"/>
                  </a:cubicBezTo>
                  <a:cubicBezTo>
                    <a:pt x="43" y="120"/>
                    <a:pt x="46" y="120"/>
                    <a:pt x="47" y="121"/>
                  </a:cubicBezTo>
                  <a:cubicBezTo>
                    <a:pt x="48" y="122"/>
                    <a:pt x="48" y="123"/>
                    <a:pt x="48" y="124"/>
                  </a:cubicBezTo>
                  <a:cubicBezTo>
                    <a:pt x="48" y="125"/>
                    <a:pt x="48" y="126"/>
                    <a:pt x="47" y="127"/>
                  </a:cubicBezTo>
                  <a:close/>
                  <a:moveTo>
                    <a:pt x="72" y="108"/>
                  </a:moveTo>
                  <a:cubicBezTo>
                    <a:pt x="72" y="110"/>
                    <a:pt x="70" y="112"/>
                    <a:pt x="68" y="112"/>
                  </a:cubicBezTo>
                  <a:cubicBezTo>
                    <a:pt x="20" y="112"/>
                    <a:pt x="20" y="112"/>
                    <a:pt x="20" y="112"/>
                  </a:cubicBezTo>
                  <a:cubicBezTo>
                    <a:pt x="18" y="112"/>
                    <a:pt x="16" y="110"/>
                    <a:pt x="16" y="108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8" y="32"/>
                    <a:pt x="20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0" y="32"/>
                    <a:pt x="72" y="34"/>
                    <a:pt x="72" y="36"/>
                  </a:cubicBezTo>
                  <a:lnTo>
                    <a:pt x="72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6382759" y="2845233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6392074" y="3448480"/>
              <a:ext cx="1527525" cy="1118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6478344" y="3439001"/>
              <a:ext cx="133137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组合 3"/>
          <p:cNvGrpSpPr/>
          <p:nvPr/>
        </p:nvGrpSpPr>
        <p:grpSpPr>
          <a:xfrm>
            <a:off x="4013593" y="1578130"/>
            <a:ext cx="1911719" cy="3311370"/>
            <a:chOff x="4013593" y="1578130"/>
            <a:chExt cx="1911719" cy="3311370"/>
          </a:xfrm>
        </p:grpSpPr>
        <p:sp>
          <p:nvSpPr>
            <p:cNvPr id="37" name="Freeform 30"/>
            <p:cNvSpPr/>
            <p:nvPr/>
          </p:nvSpPr>
          <p:spPr bwMode="auto">
            <a:xfrm>
              <a:off x="4013593" y="2008267"/>
              <a:ext cx="1911719" cy="2881233"/>
            </a:xfrm>
            <a:custGeom>
              <a:avLst/>
              <a:gdLst>
                <a:gd name="T0" fmla="*/ 92 w 118"/>
                <a:gd name="T1" fmla="*/ 0 h 176"/>
                <a:gd name="T2" fmla="*/ 16 w 118"/>
                <a:gd name="T3" fmla="*/ 0 h 176"/>
                <a:gd name="T4" fmla="*/ 1 w 118"/>
                <a:gd name="T5" fmla="*/ 17 h 176"/>
                <a:gd name="T6" fmla="*/ 9 w 118"/>
                <a:gd name="T7" fmla="*/ 160 h 176"/>
                <a:gd name="T8" fmla="*/ 26 w 118"/>
                <a:gd name="T9" fmla="*/ 176 h 176"/>
                <a:gd name="T10" fmla="*/ 102 w 118"/>
                <a:gd name="T11" fmla="*/ 176 h 176"/>
                <a:gd name="T12" fmla="*/ 118 w 118"/>
                <a:gd name="T13" fmla="*/ 160 h 176"/>
                <a:gd name="T14" fmla="*/ 109 w 118"/>
                <a:gd name="T15" fmla="*/ 17 h 176"/>
                <a:gd name="T16" fmla="*/ 92 w 118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6">
                  <a:moveTo>
                    <a:pt x="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1" y="17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9" y="169"/>
                    <a:pt x="17" y="176"/>
                    <a:pt x="26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11" y="176"/>
                    <a:pt x="118" y="169"/>
                    <a:pt x="118" y="16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9" y="8"/>
                    <a:pt x="101" y="0"/>
                    <a:pt x="92" y="0"/>
                  </a:cubicBezTo>
                </a:path>
              </a:pathLst>
            </a:custGeom>
            <a:solidFill>
              <a:srgbClr val="C8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4027248" y="1905853"/>
              <a:ext cx="1754685" cy="2888061"/>
            </a:xfrm>
            <a:custGeom>
              <a:avLst/>
              <a:gdLst>
                <a:gd name="T0" fmla="*/ 92 w 108"/>
                <a:gd name="T1" fmla="*/ 176 h 176"/>
                <a:gd name="T2" fmla="*/ 108 w 108"/>
                <a:gd name="T3" fmla="*/ 159 h 176"/>
                <a:gd name="T4" fmla="*/ 108 w 108"/>
                <a:gd name="T5" fmla="*/ 16 h 176"/>
                <a:gd name="T6" fmla="*/ 92 w 108"/>
                <a:gd name="T7" fmla="*/ 0 h 176"/>
                <a:gd name="T8" fmla="*/ 16 w 108"/>
                <a:gd name="T9" fmla="*/ 0 h 176"/>
                <a:gd name="T10" fmla="*/ 0 w 108"/>
                <a:gd name="T11" fmla="*/ 16 h 176"/>
                <a:gd name="T12" fmla="*/ 0 w 108"/>
                <a:gd name="T13" fmla="*/ 159 h 176"/>
                <a:gd name="T14" fmla="*/ 16 w 108"/>
                <a:gd name="T15" fmla="*/ 176 h 176"/>
                <a:gd name="T16" fmla="*/ 92 w 108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76">
                  <a:moveTo>
                    <a:pt x="92" y="176"/>
                  </a:moveTo>
                  <a:cubicBezTo>
                    <a:pt x="101" y="176"/>
                    <a:pt x="108" y="168"/>
                    <a:pt x="108" y="159"/>
                  </a:cubicBezTo>
                  <a:cubicBezTo>
                    <a:pt x="108" y="16"/>
                    <a:pt x="108" y="16"/>
                    <a:pt x="108" y="16"/>
                  </a:cubicBezTo>
                  <a:cubicBezTo>
                    <a:pt x="108" y="7"/>
                    <a:pt x="101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8"/>
                    <a:pt x="7" y="176"/>
                    <a:pt x="16" y="176"/>
                  </a:cubicBezTo>
                  <a:lnTo>
                    <a:pt x="92" y="17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Oval 32"/>
            <p:cNvSpPr>
              <a:spLocks noChangeArrowheads="1"/>
            </p:cNvSpPr>
            <p:nvPr/>
          </p:nvSpPr>
          <p:spPr bwMode="auto">
            <a:xfrm>
              <a:off x="4334488" y="1680544"/>
              <a:ext cx="1235790" cy="12426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Oval 33"/>
            <p:cNvSpPr>
              <a:spLocks noChangeArrowheads="1"/>
            </p:cNvSpPr>
            <p:nvPr/>
          </p:nvSpPr>
          <p:spPr bwMode="auto">
            <a:xfrm>
              <a:off x="4238902" y="1578130"/>
              <a:ext cx="1249445" cy="12494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794929" y="1913017"/>
              <a:ext cx="134938" cy="131763"/>
            </a:xfrm>
            <a:custGeom>
              <a:avLst/>
              <a:gdLst>
                <a:gd name="T0" fmla="*/ 46 w 48"/>
                <a:gd name="T1" fmla="*/ 29 h 47"/>
                <a:gd name="T2" fmla="*/ 46 w 48"/>
                <a:gd name="T3" fmla="*/ 24 h 47"/>
                <a:gd name="T4" fmla="*/ 24 w 48"/>
                <a:gd name="T5" fmla="*/ 1 h 47"/>
                <a:gd name="T6" fmla="*/ 21 w 48"/>
                <a:gd name="T7" fmla="*/ 0 h 47"/>
                <a:gd name="T8" fmla="*/ 18 w 48"/>
                <a:gd name="T9" fmla="*/ 1 h 47"/>
                <a:gd name="T10" fmla="*/ 0 w 48"/>
                <a:gd name="T11" fmla="*/ 19 h 47"/>
                <a:gd name="T12" fmla="*/ 28 w 48"/>
                <a:gd name="T13" fmla="*/ 47 h 47"/>
                <a:gd name="T14" fmla="*/ 46 w 48"/>
                <a:gd name="T15" fmla="*/ 2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7">
                  <a:moveTo>
                    <a:pt x="46" y="29"/>
                  </a:moveTo>
                  <a:cubicBezTo>
                    <a:pt x="48" y="28"/>
                    <a:pt x="48" y="25"/>
                    <a:pt x="46" y="24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20" y="0"/>
                    <a:pt x="19" y="0"/>
                    <a:pt x="18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28" y="47"/>
                    <a:pt x="28" y="47"/>
                    <a:pt x="28" y="47"/>
                  </a:cubicBezTo>
                  <a:lnTo>
                    <a:pt x="46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12366" y="1982867"/>
              <a:ext cx="469900" cy="469900"/>
            </a:xfrm>
            <a:custGeom>
              <a:avLst/>
              <a:gdLst>
                <a:gd name="T0" fmla="*/ 100 w 167"/>
                <a:gd name="T1" fmla="*/ 118 h 167"/>
                <a:gd name="T2" fmla="*/ 76 w 167"/>
                <a:gd name="T3" fmla="*/ 127 h 167"/>
                <a:gd name="T4" fmla="*/ 51 w 167"/>
                <a:gd name="T5" fmla="*/ 116 h 167"/>
                <a:gd name="T6" fmla="*/ 40 w 167"/>
                <a:gd name="T7" fmla="*/ 91 h 167"/>
                <a:gd name="T8" fmla="*/ 51 w 167"/>
                <a:gd name="T9" fmla="*/ 65 h 167"/>
                <a:gd name="T10" fmla="*/ 88 w 167"/>
                <a:gd name="T11" fmla="*/ 28 h 167"/>
                <a:gd name="T12" fmla="*/ 60 w 167"/>
                <a:gd name="T13" fmla="*/ 0 h 167"/>
                <a:gd name="T14" fmla="*/ 22 w 167"/>
                <a:gd name="T15" fmla="*/ 37 h 167"/>
                <a:gd name="T16" fmla="*/ 22 w 167"/>
                <a:gd name="T17" fmla="*/ 37 h 167"/>
                <a:gd name="T18" fmla="*/ 0 w 167"/>
                <a:gd name="T19" fmla="*/ 91 h 167"/>
                <a:gd name="T20" fmla="*/ 22 w 167"/>
                <a:gd name="T21" fmla="*/ 145 h 167"/>
                <a:gd name="T22" fmla="*/ 76 w 167"/>
                <a:gd name="T23" fmla="*/ 167 h 167"/>
                <a:gd name="T24" fmla="*/ 130 w 167"/>
                <a:gd name="T25" fmla="*/ 145 h 167"/>
                <a:gd name="T26" fmla="*/ 130 w 167"/>
                <a:gd name="T27" fmla="*/ 144 h 167"/>
                <a:gd name="T28" fmla="*/ 167 w 167"/>
                <a:gd name="T29" fmla="*/ 107 h 167"/>
                <a:gd name="T30" fmla="*/ 139 w 167"/>
                <a:gd name="T31" fmla="*/ 79 h 167"/>
                <a:gd name="T32" fmla="*/ 100 w 167"/>
                <a:gd name="T33" fmla="*/ 11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7" h="167">
                  <a:moveTo>
                    <a:pt x="100" y="118"/>
                  </a:moveTo>
                  <a:cubicBezTo>
                    <a:pt x="94" y="124"/>
                    <a:pt x="85" y="127"/>
                    <a:pt x="76" y="127"/>
                  </a:cubicBezTo>
                  <a:cubicBezTo>
                    <a:pt x="67" y="127"/>
                    <a:pt x="57" y="123"/>
                    <a:pt x="51" y="116"/>
                  </a:cubicBezTo>
                  <a:cubicBezTo>
                    <a:pt x="44" y="110"/>
                    <a:pt x="40" y="100"/>
                    <a:pt x="40" y="91"/>
                  </a:cubicBezTo>
                  <a:cubicBezTo>
                    <a:pt x="40" y="81"/>
                    <a:pt x="44" y="72"/>
                    <a:pt x="51" y="65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8" y="52"/>
                    <a:pt x="0" y="71"/>
                    <a:pt x="0" y="91"/>
                  </a:cubicBezTo>
                  <a:cubicBezTo>
                    <a:pt x="0" y="111"/>
                    <a:pt x="8" y="130"/>
                    <a:pt x="22" y="145"/>
                  </a:cubicBezTo>
                  <a:cubicBezTo>
                    <a:pt x="37" y="159"/>
                    <a:pt x="56" y="167"/>
                    <a:pt x="76" y="167"/>
                  </a:cubicBezTo>
                  <a:cubicBezTo>
                    <a:pt x="96" y="167"/>
                    <a:pt x="116" y="159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39" y="79"/>
                    <a:pt x="139" y="79"/>
                    <a:pt x="139" y="79"/>
                  </a:cubicBezTo>
                  <a:lnTo>
                    <a:pt x="10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55"/>
            <p:cNvSpPr/>
            <p:nvPr/>
          </p:nvSpPr>
          <p:spPr bwMode="auto">
            <a:xfrm>
              <a:off x="5020354" y="2135267"/>
              <a:ext cx="131763" cy="134938"/>
            </a:xfrm>
            <a:custGeom>
              <a:avLst/>
              <a:gdLst>
                <a:gd name="T0" fmla="*/ 46 w 47"/>
                <a:gd name="T1" fmla="*/ 24 h 48"/>
                <a:gd name="T2" fmla="*/ 23 w 47"/>
                <a:gd name="T3" fmla="*/ 2 h 48"/>
                <a:gd name="T4" fmla="*/ 18 w 47"/>
                <a:gd name="T5" fmla="*/ 2 h 48"/>
                <a:gd name="T6" fmla="*/ 0 w 47"/>
                <a:gd name="T7" fmla="*/ 20 h 48"/>
                <a:gd name="T8" fmla="*/ 28 w 47"/>
                <a:gd name="T9" fmla="*/ 48 h 48"/>
                <a:gd name="T10" fmla="*/ 46 w 47"/>
                <a:gd name="T11" fmla="*/ 29 h 48"/>
                <a:gd name="T12" fmla="*/ 47 w 47"/>
                <a:gd name="T13" fmla="*/ 27 h 48"/>
                <a:gd name="T14" fmla="*/ 46 w 47"/>
                <a:gd name="T15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8">
                  <a:moveTo>
                    <a:pt x="46" y="24"/>
                  </a:moveTo>
                  <a:cubicBezTo>
                    <a:pt x="23" y="2"/>
                    <a:pt x="23" y="2"/>
                    <a:pt x="23" y="2"/>
                  </a:cubicBezTo>
                  <a:cubicBezTo>
                    <a:pt x="22" y="0"/>
                    <a:pt x="19" y="1"/>
                    <a:pt x="18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7" y="29"/>
                    <a:pt x="47" y="28"/>
                    <a:pt x="47" y="27"/>
                  </a:cubicBezTo>
                  <a:cubicBezTo>
                    <a:pt x="47" y="25"/>
                    <a:pt x="47" y="24"/>
                    <a:pt x="46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4122805" y="2881934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4132120" y="3485181"/>
              <a:ext cx="1527525" cy="1118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4237023" y="3485181"/>
              <a:ext cx="1331375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8492476" y="1578130"/>
            <a:ext cx="1911719" cy="3311370"/>
            <a:chOff x="8492476" y="1578130"/>
            <a:chExt cx="1911719" cy="3311370"/>
          </a:xfrm>
        </p:grpSpPr>
        <p:sp>
          <p:nvSpPr>
            <p:cNvPr id="45" name="Freeform 38"/>
            <p:cNvSpPr/>
            <p:nvPr/>
          </p:nvSpPr>
          <p:spPr bwMode="auto">
            <a:xfrm>
              <a:off x="8492476" y="2008267"/>
              <a:ext cx="1911719" cy="2881233"/>
            </a:xfrm>
            <a:custGeom>
              <a:avLst/>
              <a:gdLst>
                <a:gd name="T0" fmla="*/ 92 w 118"/>
                <a:gd name="T1" fmla="*/ 0 h 176"/>
                <a:gd name="T2" fmla="*/ 16 w 118"/>
                <a:gd name="T3" fmla="*/ 0 h 176"/>
                <a:gd name="T4" fmla="*/ 0 w 118"/>
                <a:gd name="T5" fmla="*/ 17 h 176"/>
                <a:gd name="T6" fmla="*/ 8 w 118"/>
                <a:gd name="T7" fmla="*/ 160 h 176"/>
                <a:gd name="T8" fmla="*/ 26 w 118"/>
                <a:gd name="T9" fmla="*/ 176 h 176"/>
                <a:gd name="T10" fmla="*/ 102 w 118"/>
                <a:gd name="T11" fmla="*/ 176 h 176"/>
                <a:gd name="T12" fmla="*/ 117 w 118"/>
                <a:gd name="T13" fmla="*/ 160 h 176"/>
                <a:gd name="T14" fmla="*/ 109 w 118"/>
                <a:gd name="T15" fmla="*/ 17 h 176"/>
                <a:gd name="T16" fmla="*/ 92 w 118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176">
                  <a:moveTo>
                    <a:pt x="9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8" y="160"/>
                    <a:pt x="8" y="160"/>
                    <a:pt x="8" y="160"/>
                  </a:cubicBezTo>
                  <a:cubicBezTo>
                    <a:pt x="9" y="169"/>
                    <a:pt x="17" y="176"/>
                    <a:pt x="26" y="176"/>
                  </a:cubicBezTo>
                  <a:cubicBezTo>
                    <a:pt x="102" y="176"/>
                    <a:pt x="102" y="176"/>
                    <a:pt x="102" y="176"/>
                  </a:cubicBezTo>
                  <a:cubicBezTo>
                    <a:pt x="111" y="176"/>
                    <a:pt x="118" y="169"/>
                    <a:pt x="117" y="16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8"/>
                    <a:pt x="101" y="0"/>
                    <a:pt x="92" y="0"/>
                  </a:cubicBezTo>
                </a:path>
              </a:pathLst>
            </a:custGeom>
            <a:solidFill>
              <a:srgbClr val="C8CD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8492476" y="1905853"/>
              <a:ext cx="1768340" cy="2888061"/>
            </a:xfrm>
            <a:custGeom>
              <a:avLst/>
              <a:gdLst>
                <a:gd name="T0" fmla="*/ 92 w 109"/>
                <a:gd name="T1" fmla="*/ 176 h 176"/>
                <a:gd name="T2" fmla="*/ 109 w 109"/>
                <a:gd name="T3" fmla="*/ 159 h 176"/>
                <a:gd name="T4" fmla="*/ 109 w 109"/>
                <a:gd name="T5" fmla="*/ 16 h 176"/>
                <a:gd name="T6" fmla="*/ 92 w 109"/>
                <a:gd name="T7" fmla="*/ 0 h 176"/>
                <a:gd name="T8" fmla="*/ 16 w 109"/>
                <a:gd name="T9" fmla="*/ 0 h 176"/>
                <a:gd name="T10" fmla="*/ 0 w 109"/>
                <a:gd name="T11" fmla="*/ 16 h 176"/>
                <a:gd name="T12" fmla="*/ 0 w 109"/>
                <a:gd name="T13" fmla="*/ 159 h 176"/>
                <a:gd name="T14" fmla="*/ 16 w 109"/>
                <a:gd name="T15" fmla="*/ 176 h 176"/>
                <a:gd name="T16" fmla="*/ 92 w 109"/>
                <a:gd name="T17" fmla="*/ 17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" h="176">
                  <a:moveTo>
                    <a:pt x="92" y="176"/>
                  </a:moveTo>
                  <a:cubicBezTo>
                    <a:pt x="101" y="176"/>
                    <a:pt x="109" y="168"/>
                    <a:pt x="109" y="159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7"/>
                    <a:pt x="101" y="0"/>
                    <a:pt x="9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68"/>
                    <a:pt x="7" y="176"/>
                    <a:pt x="16" y="176"/>
                  </a:cubicBezTo>
                  <a:lnTo>
                    <a:pt x="92" y="176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Oval 40"/>
            <p:cNvSpPr>
              <a:spLocks noChangeArrowheads="1"/>
            </p:cNvSpPr>
            <p:nvPr/>
          </p:nvSpPr>
          <p:spPr bwMode="auto">
            <a:xfrm>
              <a:off x="8799717" y="1680544"/>
              <a:ext cx="1249445" cy="1242617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Oval 41"/>
            <p:cNvSpPr>
              <a:spLocks noChangeArrowheads="1"/>
            </p:cNvSpPr>
            <p:nvPr/>
          </p:nvSpPr>
          <p:spPr bwMode="auto">
            <a:xfrm>
              <a:off x="8717786" y="1578130"/>
              <a:ext cx="1228962" cy="1249445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01"/>
            <p:cNvSpPr>
              <a:spLocks noEditPoints="1"/>
            </p:cNvSpPr>
            <p:nvPr/>
          </p:nvSpPr>
          <p:spPr bwMode="auto">
            <a:xfrm>
              <a:off x="9031855" y="1943219"/>
              <a:ext cx="549275" cy="539750"/>
            </a:xfrm>
            <a:custGeom>
              <a:avLst/>
              <a:gdLst>
                <a:gd name="T0" fmla="*/ 129 w 192"/>
                <a:gd name="T1" fmla="*/ 87 h 192"/>
                <a:gd name="T2" fmla="*/ 132 w 192"/>
                <a:gd name="T3" fmla="*/ 88 h 192"/>
                <a:gd name="T4" fmla="*/ 135 w 192"/>
                <a:gd name="T5" fmla="*/ 87 h 192"/>
                <a:gd name="T6" fmla="*/ 186 w 192"/>
                <a:gd name="T7" fmla="*/ 34 h 192"/>
                <a:gd name="T8" fmla="*/ 192 w 192"/>
                <a:gd name="T9" fmla="*/ 20 h 192"/>
                <a:gd name="T10" fmla="*/ 186 w 192"/>
                <a:gd name="T11" fmla="*/ 6 h 192"/>
                <a:gd name="T12" fmla="*/ 172 w 192"/>
                <a:gd name="T13" fmla="*/ 0 h 192"/>
                <a:gd name="T14" fmla="*/ 158 w 192"/>
                <a:gd name="T15" fmla="*/ 6 h 192"/>
                <a:gd name="T16" fmla="*/ 105 w 192"/>
                <a:gd name="T17" fmla="*/ 57 h 192"/>
                <a:gd name="T18" fmla="*/ 104 w 192"/>
                <a:gd name="T19" fmla="*/ 60 h 192"/>
                <a:gd name="T20" fmla="*/ 105 w 192"/>
                <a:gd name="T21" fmla="*/ 63 h 192"/>
                <a:gd name="T22" fmla="*/ 114 w 192"/>
                <a:gd name="T23" fmla="*/ 72 h 192"/>
                <a:gd name="T24" fmla="*/ 101 w 192"/>
                <a:gd name="T25" fmla="*/ 85 h 192"/>
                <a:gd name="T26" fmla="*/ 101 w 192"/>
                <a:gd name="T27" fmla="*/ 91 h 192"/>
                <a:gd name="T28" fmla="*/ 166 w 192"/>
                <a:gd name="T29" fmla="*/ 156 h 192"/>
                <a:gd name="T30" fmla="*/ 140 w 192"/>
                <a:gd name="T31" fmla="*/ 182 h 192"/>
                <a:gd name="T32" fmla="*/ 139 w 192"/>
                <a:gd name="T33" fmla="*/ 181 h 192"/>
                <a:gd name="T34" fmla="*/ 137 w 192"/>
                <a:gd name="T35" fmla="*/ 167 h 192"/>
                <a:gd name="T36" fmla="*/ 136 w 192"/>
                <a:gd name="T37" fmla="*/ 167 h 192"/>
                <a:gd name="T38" fmla="*/ 143 w 192"/>
                <a:gd name="T39" fmla="*/ 160 h 192"/>
                <a:gd name="T40" fmla="*/ 143 w 192"/>
                <a:gd name="T41" fmla="*/ 154 h 192"/>
                <a:gd name="T42" fmla="*/ 38 w 192"/>
                <a:gd name="T43" fmla="*/ 49 h 192"/>
                <a:gd name="T44" fmla="*/ 32 w 192"/>
                <a:gd name="T45" fmla="*/ 49 h 192"/>
                <a:gd name="T46" fmla="*/ 1 w 192"/>
                <a:gd name="T47" fmla="*/ 80 h 192"/>
                <a:gd name="T48" fmla="*/ 1 w 192"/>
                <a:gd name="T49" fmla="*/ 85 h 192"/>
                <a:gd name="T50" fmla="*/ 106 w 192"/>
                <a:gd name="T51" fmla="*/ 191 h 192"/>
                <a:gd name="T52" fmla="*/ 109 w 192"/>
                <a:gd name="T53" fmla="*/ 192 h 192"/>
                <a:gd name="T54" fmla="*/ 112 w 192"/>
                <a:gd name="T55" fmla="*/ 191 h 192"/>
                <a:gd name="T56" fmla="*/ 119 w 192"/>
                <a:gd name="T57" fmla="*/ 184 h 192"/>
                <a:gd name="T58" fmla="*/ 120 w 192"/>
                <a:gd name="T59" fmla="*/ 184 h 192"/>
                <a:gd name="T60" fmla="*/ 128 w 192"/>
                <a:gd name="T61" fmla="*/ 188 h 192"/>
                <a:gd name="T62" fmla="*/ 133 w 192"/>
                <a:gd name="T63" fmla="*/ 187 h 192"/>
                <a:gd name="T64" fmla="*/ 137 w 192"/>
                <a:gd name="T65" fmla="*/ 191 h 192"/>
                <a:gd name="T66" fmla="*/ 140 w 192"/>
                <a:gd name="T67" fmla="*/ 192 h 192"/>
                <a:gd name="T68" fmla="*/ 143 w 192"/>
                <a:gd name="T69" fmla="*/ 191 h 192"/>
                <a:gd name="T70" fmla="*/ 175 w 192"/>
                <a:gd name="T71" fmla="*/ 159 h 192"/>
                <a:gd name="T72" fmla="*/ 175 w 192"/>
                <a:gd name="T73" fmla="*/ 153 h 192"/>
                <a:gd name="T74" fmla="*/ 110 w 192"/>
                <a:gd name="T75" fmla="*/ 88 h 192"/>
                <a:gd name="T76" fmla="*/ 120 w 192"/>
                <a:gd name="T77" fmla="*/ 77 h 192"/>
                <a:gd name="T78" fmla="*/ 129 w 192"/>
                <a:gd name="T79" fmla="*/ 87 h 192"/>
                <a:gd name="T80" fmla="*/ 128 w 192"/>
                <a:gd name="T81" fmla="*/ 57 h 192"/>
                <a:gd name="T82" fmla="*/ 169 w 192"/>
                <a:gd name="T83" fmla="*/ 17 h 192"/>
                <a:gd name="T84" fmla="*/ 175 w 192"/>
                <a:gd name="T85" fmla="*/ 17 h 192"/>
                <a:gd name="T86" fmla="*/ 175 w 192"/>
                <a:gd name="T87" fmla="*/ 23 h 192"/>
                <a:gd name="T88" fmla="*/ 134 w 192"/>
                <a:gd name="T89" fmla="*/ 63 h 192"/>
                <a:gd name="T90" fmla="*/ 131 w 192"/>
                <a:gd name="T91" fmla="*/ 64 h 192"/>
                <a:gd name="T92" fmla="*/ 128 w 192"/>
                <a:gd name="T93" fmla="*/ 63 h 192"/>
                <a:gd name="T94" fmla="*/ 128 w 192"/>
                <a:gd name="T95" fmla="*/ 5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2" h="192">
                  <a:moveTo>
                    <a:pt x="129" y="87"/>
                  </a:moveTo>
                  <a:cubicBezTo>
                    <a:pt x="130" y="87"/>
                    <a:pt x="131" y="88"/>
                    <a:pt x="132" y="88"/>
                  </a:cubicBezTo>
                  <a:cubicBezTo>
                    <a:pt x="133" y="88"/>
                    <a:pt x="134" y="87"/>
                    <a:pt x="135" y="87"/>
                  </a:cubicBezTo>
                  <a:cubicBezTo>
                    <a:pt x="186" y="34"/>
                    <a:pt x="186" y="34"/>
                    <a:pt x="186" y="34"/>
                  </a:cubicBezTo>
                  <a:cubicBezTo>
                    <a:pt x="190" y="30"/>
                    <a:pt x="192" y="25"/>
                    <a:pt x="192" y="20"/>
                  </a:cubicBezTo>
                  <a:cubicBezTo>
                    <a:pt x="192" y="15"/>
                    <a:pt x="190" y="9"/>
                    <a:pt x="186" y="6"/>
                  </a:cubicBezTo>
                  <a:cubicBezTo>
                    <a:pt x="182" y="2"/>
                    <a:pt x="177" y="0"/>
                    <a:pt x="172" y="0"/>
                  </a:cubicBezTo>
                  <a:cubicBezTo>
                    <a:pt x="167" y="0"/>
                    <a:pt x="162" y="2"/>
                    <a:pt x="158" y="6"/>
                  </a:cubicBezTo>
                  <a:cubicBezTo>
                    <a:pt x="105" y="57"/>
                    <a:pt x="105" y="57"/>
                    <a:pt x="105" y="57"/>
                  </a:cubicBezTo>
                  <a:cubicBezTo>
                    <a:pt x="105" y="58"/>
                    <a:pt x="104" y="59"/>
                    <a:pt x="104" y="60"/>
                  </a:cubicBezTo>
                  <a:cubicBezTo>
                    <a:pt x="104" y="61"/>
                    <a:pt x="105" y="62"/>
                    <a:pt x="105" y="63"/>
                  </a:cubicBezTo>
                  <a:cubicBezTo>
                    <a:pt x="114" y="72"/>
                    <a:pt x="114" y="72"/>
                    <a:pt x="114" y="72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0" y="87"/>
                    <a:pt x="100" y="89"/>
                    <a:pt x="101" y="91"/>
                  </a:cubicBezTo>
                  <a:cubicBezTo>
                    <a:pt x="166" y="156"/>
                    <a:pt x="166" y="156"/>
                    <a:pt x="166" y="156"/>
                  </a:cubicBezTo>
                  <a:cubicBezTo>
                    <a:pt x="140" y="182"/>
                    <a:pt x="140" y="182"/>
                    <a:pt x="140" y="182"/>
                  </a:cubicBezTo>
                  <a:cubicBezTo>
                    <a:pt x="139" y="181"/>
                    <a:pt x="139" y="181"/>
                    <a:pt x="139" y="181"/>
                  </a:cubicBezTo>
                  <a:cubicBezTo>
                    <a:pt x="141" y="177"/>
                    <a:pt x="140" y="171"/>
                    <a:pt x="137" y="167"/>
                  </a:cubicBezTo>
                  <a:cubicBezTo>
                    <a:pt x="136" y="167"/>
                    <a:pt x="136" y="167"/>
                    <a:pt x="136" y="167"/>
                  </a:cubicBezTo>
                  <a:cubicBezTo>
                    <a:pt x="143" y="160"/>
                    <a:pt x="143" y="160"/>
                    <a:pt x="143" y="160"/>
                  </a:cubicBezTo>
                  <a:cubicBezTo>
                    <a:pt x="144" y="158"/>
                    <a:pt x="144" y="156"/>
                    <a:pt x="143" y="154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6" y="47"/>
                    <a:pt x="34" y="47"/>
                    <a:pt x="32" y="49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81"/>
                    <a:pt x="0" y="84"/>
                    <a:pt x="1" y="85"/>
                  </a:cubicBezTo>
                  <a:cubicBezTo>
                    <a:pt x="106" y="191"/>
                    <a:pt x="106" y="191"/>
                    <a:pt x="106" y="191"/>
                  </a:cubicBezTo>
                  <a:cubicBezTo>
                    <a:pt x="107" y="191"/>
                    <a:pt x="108" y="192"/>
                    <a:pt x="109" y="192"/>
                  </a:cubicBezTo>
                  <a:cubicBezTo>
                    <a:pt x="110" y="192"/>
                    <a:pt x="111" y="191"/>
                    <a:pt x="112" y="191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119" y="184"/>
                    <a:pt x="119" y="184"/>
                    <a:pt x="120" y="184"/>
                  </a:cubicBezTo>
                  <a:cubicBezTo>
                    <a:pt x="122" y="187"/>
                    <a:pt x="125" y="188"/>
                    <a:pt x="128" y="188"/>
                  </a:cubicBezTo>
                  <a:cubicBezTo>
                    <a:pt x="130" y="188"/>
                    <a:pt x="132" y="187"/>
                    <a:pt x="133" y="187"/>
                  </a:cubicBezTo>
                  <a:cubicBezTo>
                    <a:pt x="137" y="191"/>
                    <a:pt x="137" y="191"/>
                    <a:pt x="137" y="191"/>
                  </a:cubicBezTo>
                  <a:cubicBezTo>
                    <a:pt x="138" y="191"/>
                    <a:pt x="139" y="192"/>
                    <a:pt x="140" y="192"/>
                  </a:cubicBezTo>
                  <a:cubicBezTo>
                    <a:pt x="141" y="192"/>
                    <a:pt x="142" y="191"/>
                    <a:pt x="143" y="191"/>
                  </a:cubicBezTo>
                  <a:cubicBezTo>
                    <a:pt x="175" y="159"/>
                    <a:pt x="175" y="159"/>
                    <a:pt x="175" y="159"/>
                  </a:cubicBezTo>
                  <a:cubicBezTo>
                    <a:pt x="176" y="157"/>
                    <a:pt x="176" y="155"/>
                    <a:pt x="175" y="153"/>
                  </a:cubicBezTo>
                  <a:cubicBezTo>
                    <a:pt x="110" y="88"/>
                    <a:pt x="110" y="88"/>
                    <a:pt x="110" y="88"/>
                  </a:cubicBezTo>
                  <a:cubicBezTo>
                    <a:pt x="120" y="77"/>
                    <a:pt x="120" y="77"/>
                    <a:pt x="120" y="77"/>
                  </a:cubicBezTo>
                  <a:lnTo>
                    <a:pt x="129" y="87"/>
                  </a:lnTo>
                  <a:close/>
                  <a:moveTo>
                    <a:pt x="128" y="57"/>
                  </a:moveTo>
                  <a:cubicBezTo>
                    <a:pt x="169" y="17"/>
                    <a:pt x="169" y="17"/>
                    <a:pt x="169" y="17"/>
                  </a:cubicBezTo>
                  <a:cubicBezTo>
                    <a:pt x="171" y="16"/>
                    <a:pt x="173" y="16"/>
                    <a:pt x="175" y="17"/>
                  </a:cubicBezTo>
                  <a:cubicBezTo>
                    <a:pt x="176" y="19"/>
                    <a:pt x="176" y="21"/>
                    <a:pt x="175" y="23"/>
                  </a:cubicBezTo>
                  <a:cubicBezTo>
                    <a:pt x="134" y="63"/>
                    <a:pt x="134" y="63"/>
                    <a:pt x="134" y="63"/>
                  </a:cubicBezTo>
                  <a:cubicBezTo>
                    <a:pt x="133" y="64"/>
                    <a:pt x="132" y="64"/>
                    <a:pt x="131" y="64"/>
                  </a:cubicBezTo>
                  <a:cubicBezTo>
                    <a:pt x="130" y="64"/>
                    <a:pt x="129" y="64"/>
                    <a:pt x="128" y="63"/>
                  </a:cubicBezTo>
                  <a:cubicBezTo>
                    <a:pt x="126" y="61"/>
                    <a:pt x="126" y="59"/>
                    <a:pt x="128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矩形 69"/>
            <p:cNvSpPr/>
            <p:nvPr/>
          </p:nvSpPr>
          <p:spPr>
            <a:xfrm>
              <a:off x="8588034" y="2881934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矩形 70"/>
            <p:cNvSpPr/>
            <p:nvPr/>
          </p:nvSpPr>
          <p:spPr>
            <a:xfrm>
              <a:off x="8597349" y="3485181"/>
              <a:ext cx="1527525" cy="11182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连接符 71"/>
            <p:cNvCxnSpPr/>
            <p:nvPr/>
          </p:nvCxnSpPr>
          <p:spPr>
            <a:xfrm>
              <a:off x="8702252" y="3485181"/>
              <a:ext cx="1331375" cy="0"/>
            </a:xfrm>
            <a:prstGeom prst="line">
              <a:avLst/>
            </a:prstGeom>
            <a:ln>
              <a:solidFill>
                <a:schemeClr val="bg1">
                  <a:alpha val="57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矩形 72"/>
          <p:cNvSpPr/>
          <p:nvPr/>
        </p:nvSpPr>
        <p:spPr>
          <a:xfrm>
            <a:off x="1580507" y="5440651"/>
            <a:ext cx="9149213" cy="913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2729678" cy="829083"/>
            <a:chOff x="-114300" y="213732"/>
            <a:chExt cx="2729678" cy="829083"/>
          </a:xfrm>
        </p:grpSpPr>
        <p:sp>
          <p:nvSpPr>
            <p:cNvPr id="61" name="文本框 60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68" name="平行四边形 6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平行四边形 6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Rectangle 2"/>
            <p:cNvSpPr>
              <a:spLocks noChangeArrowheads="1"/>
            </p:cNvSpPr>
            <p:nvPr/>
          </p:nvSpPr>
          <p:spPr bwMode="auto">
            <a:xfrm>
              <a:off x="545636" y="735038"/>
              <a:ext cx="180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INDUSTRY SOLUTIONS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 6"/>
          <p:cNvSpPr>
            <a:spLocks noEditPoints="1"/>
          </p:cNvSpPr>
          <p:nvPr/>
        </p:nvSpPr>
        <p:spPr bwMode="auto">
          <a:xfrm>
            <a:off x="-77969" y="1158350"/>
            <a:ext cx="12269969" cy="3975230"/>
          </a:xfrm>
          <a:custGeom>
            <a:avLst/>
            <a:gdLst>
              <a:gd name="T0" fmla="*/ 504 w 513"/>
              <a:gd name="T1" fmla="*/ 169 h 209"/>
              <a:gd name="T2" fmla="*/ 491 w 513"/>
              <a:gd name="T3" fmla="*/ 170 h 209"/>
              <a:gd name="T4" fmla="*/ 484 w 513"/>
              <a:gd name="T5" fmla="*/ 148 h 209"/>
              <a:gd name="T6" fmla="*/ 467 w 513"/>
              <a:gd name="T7" fmla="*/ 146 h 209"/>
              <a:gd name="T8" fmla="*/ 462 w 513"/>
              <a:gd name="T9" fmla="*/ 160 h 209"/>
              <a:gd name="T10" fmla="*/ 455 w 513"/>
              <a:gd name="T11" fmla="*/ 175 h 209"/>
              <a:gd name="T12" fmla="*/ 455 w 513"/>
              <a:gd name="T13" fmla="*/ 170 h 209"/>
              <a:gd name="T14" fmla="*/ 455 w 513"/>
              <a:gd name="T15" fmla="*/ 165 h 209"/>
              <a:gd name="T16" fmla="*/ 455 w 513"/>
              <a:gd name="T17" fmla="*/ 159 h 209"/>
              <a:gd name="T18" fmla="*/ 453 w 513"/>
              <a:gd name="T19" fmla="*/ 145 h 209"/>
              <a:gd name="T20" fmla="*/ 430 w 513"/>
              <a:gd name="T21" fmla="*/ 140 h 209"/>
              <a:gd name="T22" fmla="*/ 379 w 513"/>
              <a:gd name="T23" fmla="*/ 25 h 209"/>
              <a:gd name="T24" fmla="*/ 357 w 513"/>
              <a:gd name="T25" fmla="*/ 191 h 209"/>
              <a:gd name="T26" fmla="*/ 349 w 513"/>
              <a:gd name="T27" fmla="*/ 157 h 209"/>
              <a:gd name="T28" fmla="*/ 313 w 513"/>
              <a:gd name="T29" fmla="*/ 101 h 209"/>
              <a:gd name="T30" fmla="*/ 308 w 513"/>
              <a:gd name="T31" fmla="*/ 92 h 209"/>
              <a:gd name="T32" fmla="*/ 304 w 513"/>
              <a:gd name="T33" fmla="*/ 79 h 209"/>
              <a:gd name="T34" fmla="*/ 303 w 513"/>
              <a:gd name="T35" fmla="*/ 85 h 209"/>
              <a:gd name="T36" fmla="*/ 296 w 513"/>
              <a:gd name="T37" fmla="*/ 97 h 209"/>
              <a:gd name="T38" fmla="*/ 290 w 513"/>
              <a:gd name="T39" fmla="*/ 142 h 209"/>
              <a:gd name="T40" fmla="*/ 272 w 513"/>
              <a:gd name="T41" fmla="*/ 127 h 209"/>
              <a:gd name="T42" fmla="*/ 262 w 513"/>
              <a:gd name="T43" fmla="*/ 99 h 209"/>
              <a:gd name="T44" fmla="*/ 246 w 513"/>
              <a:gd name="T45" fmla="*/ 101 h 209"/>
              <a:gd name="T46" fmla="*/ 233 w 513"/>
              <a:gd name="T47" fmla="*/ 105 h 209"/>
              <a:gd name="T48" fmla="*/ 220 w 513"/>
              <a:gd name="T49" fmla="*/ 135 h 209"/>
              <a:gd name="T50" fmla="*/ 214 w 513"/>
              <a:gd name="T51" fmla="*/ 170 h 209"/>
              <a:gd name="T52" fmla="*/ 209 w 513"/>
              <a:gd name="T53" fmla="*/ 165 h 209"/>
              <a:gd name="T54" fmla="*/ 205 w 513"/>
              <a:gd name="T55" fmla="*/ 131 h 209"/>
              <a:gd name="T56" fmla="*/ 199 w 513"/>
              <a:gd name="T57" fmla="*/ 121 h 209"/>
              <a:gd name="T58" fmla="*/ 194 w 513"/>
              <a:gd name="T59" fmla="*/ 134 h 209"/>
              <a:gd name="T60" fmla="*/ 190 w 513"/>
              <a:gd name="T61" fmla="*/ 173 h 209"/>
              <a:gd name="T62" fmla="*/ 190 w 513"/>
              <a:gd name="T63" fmla="*/ 169 h 209"/>
              <a:gd name="T64" fmla="*/ 190 w 513"/>
              <a:gd name="T65" fmla="*/ 165 h 209"/>
              <a:gd name="T66" fmla="*/ 190 w 513"/>
              <a:gd name="T67" fmla="*/ 160 h 209"/>
              <a:gd name="T68" fmla="*/ 190 w 513"/>
              <a:gd name="T69" fmla="*/ 156 h 209"/>
              <a:gd name="T70" fmla="*/ 182 w 513"/>
              <a:gd name="T71" fmla="*/ 132 h 209"/>
              <a:gd name="T72" fmla="*/ 169 w 513"/>
              <a:gd name="T73" fmla="*/ 138 h 209"/>
              <a:gd name="T74" fmla="*/ 162 w 513"/>
              <a:gd name="T75" fmla="*/ 139 h 209"/>
              <a:gd name="T76" fmla="*/ 157 w 513"/>
              <a:gd name="T77" fmla="*/ 133 h 209"/>
              <a:gd name="T78" fmla="*/ 146 w 513"/>
              <a:gd name="T79" fmla="*/ 137 h 209"/>
              <a:gd name="T80" fmla="*/ 139 w 513"/>
              <a:gd name="T81" fmla="*/ 151 h 209"/>
              <a:gd name="T82" fmla="*/ 131 w 513"/>
              <a:gd name="T83" fmla="*/ 163 h 209"/>
              <a:gd name="T84" fmla="*/ 103 w 513"/>
              <a:gd name="T85" fmla="*/ 199 h 209"/>
              <a:gd name="T86" fmla="*/ 87 w 513"/>
              <a:gd name="T87" fmla="*/ 69 h 209"/>
              <a:gd name="T88" fmla="*/ 85 w 513"/>
              <a:gd name="T89" fmla="*/ 36 h 209"/>
              <a:gd name="T90" fmla="*/ 83 w 513"/>
              <a:gd name="T91" fmla="*/ 0 h 209"/>
              <a:gd name="T92" fmla="*/ 82 w 513"/>
              <a:gd name="T93" fmla="*/ 38 h 209"/>
              <a:gd name="T94" fmla="*/ 81 w 513"/>
              <a:gd name="T95" fmla="*/ 70 h 209"/>
              <a:gd name="T96" fmla="*/ 60 w 513"/>
              <a:gd name="T97" fmla="*/ 174 h 209"/>
              <a:gd name="T98" fmla="*/ 27 w 513"/>
              <a:gd name="T99" fmla="*/ 161 h 209"/>
              <a:gd name="T100" fmla="*/ 18 w 513"/>
              <a:gd name="T101" fmla="*/ 149 h 209"/>
              <a:gd name="T102" fmla="*/ 10 w 513"/>
              <a:gd name="T103" fmla="*/ 172 h 209"/>
              <a:gd name="T104" fmla="*/ 1 w 513"/>
              <a:gd name="T105" fmla="*/ 204 h 209"/>
              <a:gd name="T106" fmla="*/ 83 w 513"/>
              <a:gd name="T107" fmla="*/ 200 h 209"/>
              <a:gd name="T108" fmla="*/ 83 w 513"/>
              <a:gd name="T109" fmla="*/ 156 h 209"/>
              <a:gd name="T110" fmla="*/ 81 w 513"/>
              <a:gd name="T111" fmla="*/ 137 h 209"/>
              <a:gd name="T112" fmla="*/ 84 w 513"/>
              <a:gd name="T113" fmla="*/ 121 h 209"/>
              <a:gd name="T114" fmla="*/ 87 w 513"/>
              <a:gd name="T115" fmla="*/ 178 h 209"/>
              <a:gd name="T116" fmla="*/ 341 w 513"/>
              <a:gd name="T117" fmla="*/ 83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513" h="209">
                <a:moveTo>
                  <a:pt x="513" y="203"/>
                </a:moveTo>
                <a:cubicBezTo>
                  <a:pt x="513" y="197"/>
                  <a:pt x="513" y="197"/>
                  <a:pt x="513" y="197"/>
                </a:cubicBezTo>
                <a:cubicBezTo>
                  <a:pt x="509" y="197"/>
                  <a:pt x="509" y="197"/>
                  <a:pt x="509" y="197"/>
                </a:cubicBezTo>
                <a:cubicBezTo>
                  <a:pt x="509" y="197"/>
                  <a:pt x="509" y="197"/>
                  <a:pt x="509" y="197"/>
                </a:cubicBezTo>
                <a:cubicBezTo>
                  <a:pt x="508" y="197"/>
                  <a:pt x="508" y="197"/>
                  <a:pt x="508" y="197"/>
                </a:cubicBezTo>
                <a:cubicBezTo>
                  <a:pt x="506" y="195"/>
                  <a:pt x="506" y="195"/>
                  <a:pt x="506" y="195"/>
                </a:cubicBezTo>
                <a:cubicBezTo>
                  <a:pt x="506" y="184"/>
                  <a:pt x="506" y="184"/>
                  <a:pt x="506" y="184"/>
                </a:cubicBezTo>
                <a:cubicBezTo>
                  <a:pt x="506" y="184"/>
                  <a:pt x="506" y="184"/>
                  <a:pt x="506" y="184"/>
                </a:cubicBezTo>
                <a:cubicBezTo>
                  <a:pt x="506" y="183"/>
                  <a:pt x="506" y="183"/>
                  <a:pt x="506" y="183"/>
                </a:cubicBezTo>
                <a:cubicBezTo>
                  <a:pt x="504" y="183"/>
                  <a:pt x="504" y="183"/>
                  <a:pt x="504" y="183"/>
                </a:cubicBezTo>
                <a:cubicBezTo>
                  <a:pt x="504" y="179"/>
                  <a:pt x="504" y="179"/>
                  <a:pt x="504" y="179"/>
                </a:cubicBezTo>
                <a:cubicBezTo>
                  <a:pt x="504" y="169"/>
                  <a:pt x="504" y="169"/>
                  <a:pt x="504" y="169"/>
                </a:cubicBezTo>
                <a:cubicBezTo>
                  <a:pt x="503" y="169"/>
                  <a:pt x="503" y="169"/>
                  <a:pt x="503" y="169"/>
                </a:cubicBezTo>
                <a:cubicBezTo>
                  <a:pt x="503" y="166"/>
                  <a:pt x="503" y="166"/>
                  <a:pt x="503" y="166"/>
                </a:cubicBezTo>
                <a:cubicBezTo>
                  <a:pt x="499" y="166"/>
                  <a:pt x="499" y="166"/>
                  <a:pt x="499" y="166"/>
                </a:cubicBezTo>
                <a:cubicBezTo>
                  <a:pt x="499" y="164"/>
                  <a:pt x="499" y="164"/>
                  <a:pt x="499" y="164"/>
                </a:cubicBezTo>
                <a:cubicBezTo>
                  <a:pt x="499" y="164"/>
                  <a:pt x="499" y="164"/>
                  <a:pt x="499" y="164"/>
                </a:cubicBezTo>
                <a:cubicBezTo>
                  <a:pt x="499" y="166"/>
                  <a:pt x="499" y="166"/>
                  <a:pt x="499" y="166"/>
                </a:cubicBezTo>
                <a:cubicBezTo>
                  <a:pt x="496" y="167"/>
                  <a:pt x="496" y="167"/>
                  <a:pt x="496" y="167"/>
                </a:cubicBezTo>
                <a:cubicBezTo>
                  <a:pt x="496" y="169"/>
                  <a:pt x="496" y="169"/>
                  <a:pt x="496" y="169"/>
                </a:cubicBezTo>
                <a:cubicBezTo>
                  <a:pt x="492" y="169"/>
                  <a:pt x="492" y="169"/>
                  <a:pt x="492" y="169"/>
                </a:cubicBezTo>
                <a:cubicBezTo>
                  <a:pt x="492" y="170"/>
                  <a:pt x="492" y="170"/>
                  <a:pt x="492" y="170"/>
                </a:cubicBezTo>
                <a:cubicBezTo>
                  <a:pt x="491" y="170"/>
                  <a:pt x="491" y="170"/>
                  <a:pt x="491" y="170"/>
                </a:cubicBezTo>
                <a:cubicBezTo>
                  <a:pt x="491" y="170"/>
                  <a:pt x="491" y="170"/>
                  <a:pt x="491" y="170"/>
                </a:cubicBezTo>
                <a:cubicBezTo>
                  <a:pt x="490" y="170"/>
                  <a:pt x="490" y="170"/>
                  <a:pt x="490" y="170"/>
                </a:cubicBezTo>
                <a:cubicBezTo>
                  <a:pt x="490" y="175"/>
                  <a:pt x="490" y="175"/>
                  <a:pt x="490" y="175"/>
                </a:cubicBezTo>
                <a:cubicBezTo>
                  <a:pt x="489" y="174"/>
                  <a:pt x="489" y="174"/>
                  <a:pt x="489" y="174"/>
                </a:cubicBezTo>
                <a:cubicBezTo>
                  <a:pt x="485" y="174"/>
                  <a:pt x="485" y="174"/>
                  <a:pt x="485" y="174"/>
                </a:cubicBezTo>
                <a:cubicBezTo>
                  <a:pt x="485" y="189"/>
                  <a:pt x="485" y="189"/>
                  <a:pt x="485" y="189"/>
                </a:cubicBezTo>
                <a:cubicBezTo>
                  <a:pt x="485" y="189"/>
                  <a:pt x="485" y="189"/>
                  <a:pt x="485" y="189"/>
                </a:cubicBezTo>
                <a:cubicBezTo>
                  <a:pt x="484" y="189"/>
                  <a:pt x="484" y="189"/>
                  <a:pt x="484" y="189"/>
                </a:cubicBezTo>
                <a:cubicBezTo>
                  <a:pt x="484" y="183"/>
                  <a:pt x="484" y="183"/>
                  <a:pt x="484" y="183"/>
                </a:cubicBezTo>
                <a:cubicBezTo>
                  <a:pt x="483" y="183"/>
                  <a:pt x="483" y="183"/>
                  <a:pt x="483" y="183"/>
                </a:cubicBezTo>
                <a:cubicBezTo>
                  <a:pt x="483" y="149"/>
                  <a:pt x="483" y="149"/>
                  <a:pt x="483" y="149"/>
                </a:cubicBezTo>
                <a:cubicBezTo>
                  <a:pt x="484" y="149"/>
                  <a:pt x="484" y="149"/>
                  <a:pt x="484" y="149"/>
                </a:cubicBezTo>
                <a:cubicBezTo>
                  <a:pt x="484" y="148"/>
                  <a:pt x="484" y="148"/>
                  <a:pt x="484" y="148"/>
                </a:cubicBezTo>
                <a:cubicBezTo>
                  <a:pt x="483" y="148"/>
                  <a:pt x="483" y="148"/>
                  <a:pt x="483" y="148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85" y="146"/>
                  <a:pt x="485" y="146"/>
                  <a:pt x="485" y="146"/>
                </a:cubicBezTo>
                <a:cubicBezTo>
                  <a:pt x="485" y="145"/>
                  <a:pt x="485" y="145"/>
                  <a:pt x="485" y="145"/>
                </a:cubicBezTo>
                <a:cubicBezTo>
                  <a:pt x="479" y="145"/>
                  <a:pt x="479" y="145"/>
                  <a:pt x="479" y="145"/>
                </a:cubicBezTo>
                <a:cubicBezTo>
                  <a:pt x="479" y="144"/>
                  <a:pt x="479" y="144"/>
                  <a:pt x="479" y="144"/>
                </a:cubicBezTo>
                <a:cubicBezTo>
                  <a:pt x="477" y="143"/>
                  <a:pt x="477" y="143"/>
                  <a:pt x="477" y="143"/>
                </a:cubicBezTo>
                <a:cubicBezTo>
                  <a:pt x="476" y="143"/>
                  <a:pt x="476" y="143"/>
                  <a:pt x="476" y="143"/>
                </a:cubicBezTo>
                <a:cubicBezTo>
                  <a:pt x="476" y="145"/>
                  <a:pt x="476" y="145"/>
                  <a:pt x="476" y="145"/>
                </a:cubicBezTo>
                <a:cubicBezTo>
                  <a:pt x="470" y="145"/>
                  <a:pt x="470" y="145"/>
                  <a:pt x="470" y="145"/>
                </a:cubicBezTo>
                <a:cubicBezTo>
                  <a:pt x="470" y="146"/>
                  <a:pt x="470" y="146"/>
                  <a:pt x="470" y="146"/>
                </a:cubicBezTo>
                <a:cubicBezTo>
                  <a:pt x="467" y="146"/>
                  <a:pt x="467" y="146"/>
                  <a:pt x="467" y="146"/>
                </a:cubicBezTo>
                <a:cubicBezTo>
                  <a:pt x="467" y="147"/>
                  <a:pt x="467" y="147"/>
                  <a:pt x="467" y="147"/>
                </a:cubicBezTo>
                <a:cubicBezTo>
                  <a:pt x="467" y="147"/>
                  <a:pt x="467" y="147"/>
                  <a:pt x="467" y="147"/>
                </a:cubicBezTo>
                <a:cubicBezTo>
                  <a:pt x="467" y="153"/>
                  <a:pt x="467" y="153"/>
                  <a:pt x="467" y="153"/>
                </a:cubicBezTo>
                <a:cubicBezTo>
                  <a:pt x="465" y="153"/>
                  <a:pt x="465" y="153"/>
                  <a:pt x="465" y="153"/>
                </a:cubicBezTo>
                <a:cubicBezTo>
                  <a:pt x="465" y="156"/>
                  <a:pt x="465" y="156"/>
                  <a:pt x="465" y="156"/>
                </a:cubicBezTo>
                <a:cubicBezTo>
                  <a:pt x="464" y="157"/>
                  <a:pt x="464" y="157"/>
                  <a:pt x="464" y="157"/>
                </a:cubicBezTo>
                <a:cubicBezTo>
                  <a:pt x="464" y="157"/>
                  <a:pt x="464" y="157"/>
                  <a:pt x="464" y="157"/>
                </a:cubicBezTo>
                <a:cubicBezTo>
                  <a:pt x="465" y="157"/>
                  <a:pt x="465" y="157"/>
                  <a:pt x="465" y="157"/>
                </a:cubicBezTo>
                <a:cubicBezTo>
                  <a:pt x="465" y="159"/>
                  <a:pt x="465" y="159"/>
                  <a:pt x="465" y="159"/>
                </a:cubicBezTo>
                <a:cubicBezTo>
                  <a:pt x="464" y="159"/>
                  <a:pt x="464" y="159"/>
                  <a:pt x="464" y="159"/>
                </a:cubicBezTo>
                <a:cubicBezTo>
                  <a:pt x="464" y="160"/>
                  <a:pt x="464" y="160"/>
                  <a:pt x="464" y="160"/>
                </a:cubicBezTo>
                <a:cubicBezTo>
                  <a:pt x="462" y="160"/>
                  <a:pt x="462" y="160"/>
                  <a:pt x="462" y="160"/>
                </a:cubicBezTo>
                <a:cubicBezTo>
                  <a:pt x="462" y="161"/>
                  <a:pt x="462" y="161"/>
                  <a:pt x="462" y="161"/>
                </a:cubicBezTo>
                <a:cubicBezTo>
                  <a:pt x="459" y="161"/>
                  <a:pt x="459" y="161"/>
                  <a:pt x="459" y="161"/>
                </a:cubicBezTo>
                <a:cubicBezTo>
                  <a:pt x="459" y="167"/>
                  <a:pt x="459" y="167"/>
                  <a:pt x="459" y="167"/>
                </a:cubicBezTo>
                <a:cubicBezTo>
                  <a:pt x="458" y="168"/>
                  <a:pt x="458" y="168"/>
                  <a:pt x="458" y="168"/>
                </a:cubicBezTo>
                <a:cubicBezTo>
                  <a:pt x="458" y="178"/>
                  <a:pt x="458" y="178"/>
                  <a:pt x="458" y="178"/>
                </a:cubicBezTo>
                <a:cubicBezTo>
                  <a:pt x="454" y="178"/>
                  <a:pt x="454" y="178"/>
                  <a:pt x="454" y="178"/>
                </a:cubicBezTo>
                <a:cubicBezTo>
                  <a:pt x="454" y="177"/>
                  <a:pt x="454" y="177"/>
                  <a:pt x="454" y="177"/>
                </a:cubicBezTo>
                <a:cubicBezTo>
                  <a:pt x="455" y="177"/>
                  <a:pt x="455" y="177"/>
                  <a:pt x="455" y="177"/>
                </a:cubicBezTo>
                <a:cubicBezTo>
                  <a:pt x="455" y="176"/>
                  <a:pt x="455" y="176"/>
                  <a:pt x="455" y="176"/>
                </a:cubicBezTo>
                <a:cubicBezTo>
                  <a:pt x="454" y="176"/>
                  <a:pt x="454" y="176"/>
                  <a:pt x="454" y="176"/>
                </a:cubicBezTo>
                <a:cubicBezTo>
                  <a:pt x="454" y="175"/>
                  <a:pt x="454" y="175"/>
                  <a:pt x="454" y="175"/>
                </a:cubicBezTo>
                <a:cubicBezTo>
                  <a:pt x="455" y="175"/>
                  <a:pt x="455" y="175"/>
                  <a:pt x="455" y="175"/>
                </a:cubicBezTo>
                <a:cubicBezTo>
                  <a:pt x="455" y="174"/>
                  <a:pt x="455" y="174"/>
                  <a:pt x="455" y="174"/>
                </a:cubicBezTo>
                <a:cubicBezTo>
                  <a:pt x="454" y="174"/>
                  <a:pt x="454" y="174"/>
                  <a:pt x="454" y="174"/>
                </a:cubicBezTo>
                <a:cubicBezTo>
                  <a:pt x="454" y="173"/>
                  <a:pt x="454" y="173"/>
                  <a:pt x="454" y="173"/>
                </a:cubicBezTo>
                <a:cubicBezTo>
                  <a:pt x="455" y="173"/>
                  <a:pt x="455" y="173"/>
                  <a:pt x="455" y="173"/>
                </a:cubicBezTo>
                <a:cubicBezTo>
                  <a:pt x="455" y="172"/>
                  <a:pt x="455" y="172"/>
                  <a:pt x="455" y="172"/>
                </a:cubicBezTo>
                <a:cubicBezTo>
                  <a:pt x="454" y="172"/>
                  <a:pt x="454" y="172"/>
                  <a:pt x="454" y="172"/>
                </a:cubicBezTo>
                <a:cubicBezTo>
                  <a:pt x="454" y="172"/>
                  <a:pt x="454" y="172"/>
                  <a:pt x="454" y="172"/>
                </a:cubicBezTo>
                <a:cubicBezTo>
                  <a:pt x="455" y="172"/>
                  <a:pt x="455" y="172"/>
                  <a:pt x="455" y="172"/>
                </a:cubicBezTo>
                <a:cubicBezTo>
                  <a:pt x="455" y="171"/>
                  <a:pt x="455" y="171"/>
                  <a:pt x="455" y="171"/>
                </a:cubicBezTo>
                <a:cubicBezTo>
                  <a:pt x="454" y="171"/>
                  <a:pt x="454" y="171"/>
                  <a:pt x="454" y="171"/>
                </a:cubicBezTo>
                <a:cubicBezTo>
                  <a:pt x="454" y="170"/>
                  <a:pt x="454" y="170"/>
                  <a:pt x="454" y="170"/>
                </a:cubicBezTo>
                <a:cubicBezTo>
                  <a:pt x="455" y="170"/>
                  <a:pt x="455" y="170"/>
                  <a:pt x="455" y="170"/>
                </a:cubicBezTo>
                <a:cubicBezTo>
                  <a:pt x="455" y="169"/>
                  <a:pt x="455" y="169"/>
                  <a:pt x="455" y="169"/>
                </a:cubicBezTo>
                <a:cubicBezTo>
                  <a:pt x="454" y="169"/>
                  <a:pt x="454" y="169"/>
                  <a:pt x="454" y="169"/>
                </a:cubicBezTo>
                <a:cubicBezTo>
                  <a:pt x="454" y="168"/>
                  <a:pt x="454" y="168"/>
                  <a:pt x="454" y="168"/>
                </a:cubicBezTo>
                <a:cubicBezTo>
                  <a:pt x="455" y="168"/>
                  <a:pt x="455" y="168"/>
                  <a:pt x="455" y="168"/>
                </a:cubicBezTo>
                <a:cubicBezTo>
                  <a:pt x="455" y="167"/>
                  <a:pt x="455" y="167"/>
                  <a:pt x="455" y="167"/>
                </a:cubicBezTo>
                <a:cubicBezTo>
                  <a:pt x="454" y="167"/>
                  <a:pt x="454" y="167"/>
                  <a:pt x="454" y="167"/>
                </a:cubicBezTo>
                <a:cubicBezTo>
                  <a:pt x="454" y="166"/>
                  <a:pt x="454" y="166"/>
                  <a:pt x="454" y="166"/>
                </a:cubicBezTo>
                <a:cubicBezTo>
                  <a:pt x="455" y="166"/>
                  <a:pt x="455" y="166"/>
                  <a:pt x="455" y="166"/>
                </a:cubicBezTo>
                <a:cubicBezTo>
                  <a:pt x="455" y="165"/>
                  <a:pt x="455" y="165"/>
                  <a:pt x="455" y="165"/>
                </a:cubicBezTo>
                <a:cubicBezTo>
                  <a:pt x="454" y="165"/>
                  <a:pt x="454" y="165"/>
                  <a:pt x="454" y="165"/>
                </a:cubicBezTo>
                <a:cubicBezTo>
                  <a:pt x="454" y="165"/>
                  <a:pt x="454" y="165"/>
                  <a:pt x="454" y="165"/>
                </a:cubicBezTo>
                <a:cubicBezTo>
                  <a:pt x="455" y="165"/>
                  <a:pt x="455" y="165"/>
                  <a:pt x="455" y="165"/>
                </a:cubicBezTo>
                <a:cubicBezTo>
                  <a:pt x="455" y="164"/>
                  <a:pt x="455" y="164"/>
                  <a:pt x="455" y="164"/>
                </a:cubicBezTo>
                <a:cubicBezTo>
                  <a:pt x="454" y="164"/>
                  <a:pt x="454" y="164"/>
                  <a:pt x="454" y="164"/>
                </a:cubicBezTo>
                <a:cubicBezTo>
                  <a:pt x="454" y="163"/>
                  <a:pt x="454" y="163"/>
                  <a:pt x="454" y="163"/>
                </a:cubicBezTo>
                <a:cubicBezTo>
                  <a:pt x="455" y="163"/>
                  <a:pt x="455" y="163"/>
                  <a:pt x="455" y="163"/>
                </a:cubicBezTo>
                <a:cubicBezTo>
                  <a:pt x="455" y="162"/>
                  <a:pt x="455" y="162"/>
                  <a:pt x="455" y="162"/>
                </a:cubicBezTo>
                <a:cubicBezTo>
                  <a:pt x="454" y="162"/>
                  <a:pt x="454" y="162"/>
                  <a:pt x="454" y="162"/>
                </a:cubicBezTo>
                <a:cubicBezTo>
                  <a:pt x="454" y="161"/>
                  <a:pt x="454" y="161"/>
                  <a:pt x="454" y="161"/>
                </a:cubicBezTo>
                <a:cubicBezTo>
                  <a:pt x="455" y="161"/>
                  <a:pt x="455" y="161"/>
                  <a:pt x="455" y="161"/>
                </a:cubicBezTo>
                <a:cubicBezTo>
                  <a:pt x="455" y="160"/>
                  <a:pt x="455" y="160"/>
                  <a:pt x="455" y="160"/>
                </a:cubicBezTo>
                <a:cubicBezTo>
                  <a:pt x="454" y="160"/>
                  <a:pt x="454" y="160"/>
                  <a:pt x="454" y="160"/>
                </a:cubicBezTo>
                <a:cubicBezTo>
                  <a:pt x="454" y="159"/>
                  <a:pt x="454" y="159"/>
                  <a:pt x="454" y="159"/>
                </a:cubicBezTo>
                <a:cubicBezTo>
                  <a:pt x="455" y="159"/>
                  <a:pt x="455" y="159"/>
                  <a:pt x="455" y="159"/>
                </a:cubicBezTo>
                <a:cubicBezTo>
                  <a:pt x="455" y="158"/>
                  <a:pt x="455" y="158"/>
                  <a:pt x="455" y="158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54" y="158"/>
                  <a:pt x="454" y="158"/>
                  <a:pt x="454" y="158"/>
                </a:cubicBezTo>
                <a:cubicBezTo>
                  <a:pt x="455" y="158"/>
                  <a:pt x="455" y="158"/>
                  <a:pt x="455" y="158"/>
                </a:cubicBezTo>
                <a:cubicBezTo>
                  <a:pt x="455" y="157"/>
                  <a:pt x="455" y="157"/>
                  <a:pt x="455" y="157"/>
                </a:cubicBezTo>
                <a:cubicBezTo>
                  <a:pt x="454" y="157"/>
                  <a:pt x="454" y="157"/>
                  <a:pt x="454" y="157"/>
                </a:cubicBezTo>
                <a:cubicBezTo>
                  <a:pt x="454" y="149"/>
                  <a:pt x="454" y="149"/>
                  <a:pt x="454" y="149"/>
                </a:cubicBezTo>
                <a:cubicBezTo>
                  <a:pt x="456" y="149"/>
                  <a:pt x="456" y="149"/>
                  <a:pt x="456" y="149"/>
                </a:cubicBezTo>
                <a:cubicBezTo>
                  <a:pt x="456" y="148"/>
                  <a:pt x="456" y="148"/>
                  <a:pt x="456" y="148"/>
                </a:cubicBezTo>
                <a:cubicBezTo>
                  <a:pt x="453" y="148"/>
                  <a:pt x="453" y="148"/>
                  <a:pt x="453" y="148"/>
                </a:cubicBezTo>
                <a:cubicBezTo>
                  <a:pt x="453" y="145"/>
                  <a:pt x="453" y="145"/>
                  <a:pt x="453" y="145"/>
                </a:cubicBezTo>
                <a:cubicBezTo>
                  <a:pt x="453" y="145"/>
                  <a:pt x="453" y="145"/>
                  <a:pt x="453" y="145"/>
                </a:cubicBezTo>
                <a:cubicBezTo>
                  <a:pt x="453" y="144"/>
                  <a:pt x="453" y="144"/>
                  <a:pt x="453" y="144"/>
                </a:cubicBezTo>
                <a:cubicBezTo>
                  <a:pt x="453" y="144"/>
                  <a:pt x="453" y="144"/>
                  <a:pt x="453" y="144"/>
                </a:cubicBezTo>
                <a:cubicBezTo>
                  <a:pt x="453" y="143"/>
                  <a:pt x="453" y="143"/>
                  <a:pt x="453" y="143"/>
                </a:cubicBezTo>
                <a:cubicBezTo>
                  <a:pt x="454" y="143"/>
                  <a:pt x="454" y="143"/>
                  <a:pt x="454" y="143"/>
                </a:cubicBezTo>
                <a:cubicBezTo>
                  <a:pt x="454" y="142"/>
                  <a:pt x="454" y="142"/>
                  <a:pt x="454" y="142"/>
                </a:cubicBezTo>
                <a:cubicBezTo>
                  <a:pt x="447" y="142"/>
                  <a:pt x="447" y="142"/>
                  <a:pt x="447" y="142"/>
                </a:cubicBezTo>
                <a:cubicBezTo>
                  <a:pt x="447" y="141"/>
                  <a:pt x="447" y="141"/>
                  <a:pt x="447" y="141"/>
                </a:cubicBezTo>
                <a:cubicBezTo>
                  <a:pt x="447" y="141"/>
                  <a:pt x="447" y="141"/>
                  <a:pt x="447" y="141"/>
                </a:cubicBezTo>
                <a:cubicBezTo>
                  <a:pt x="447" y="141"/>
                  <a:pt x="447" y="141"/>
                  <a:pt x="447" y="141"/>
                </a:cubicBezTo>
                <a:cubicBezTo>
                  <a:pt x="444" y="141"/>
                  <a:pt x="444" y="141"/>
                  <a:pt x="444" y="141"/>
                </a:cubicBezTo>
                <a:cubicBezTo>
                  <a:pt x="444" y="139"/>
                  <a:pt x="444" y="139"/>
                  <a:pt x="444" y="139"/>
                </a:cubicBezTo>
                <a:cubicBezTo>
                  <a:pt x="430" y="140"/>
                  <a:pt x="430" y="140"/>
                  <a:pt x="430" y="140"/>
                </a:cubicBezTo>
                <a:cubicBezTo>
                  <a:pt x="430" y="139"/>
                  <a:pt x="430" y="139"/>
                  <a:pt x="430" y="139"/>
                </a:cubicBezTo>
                <a:cubicBezTo>
                  <a:pt x="431" y="139"/>
                  <a:pt x="431" y="139"/>
                  <a:pt x="431" y="139"/>
                </a:cubicBezTo>
                <a:cubicBezTo>
                  <a:pt x="431" y="139"/>
                  <a:pt x="431" y="139"/>
                  <a:pt x="431" y="139"/>
                </a:cubicBezTo>
                <a:cubicBezTo>
                  <a:pt x="427" y="139"/>
                  <a:pt x="427" y="139"/>
                  <a:pt x="427" y="139"/>
                </a:cubicBezTo>
                <a:cubicBezTo>
                  <a:pt x="427" y="113"/>
                  <a:pt x="427" y="113"/>
                  <a:pt x="427" y="113"/>
                </a:cubicBezTo>
                <a:cubicBezTo>
                  <a:pt x="411" y="110"/>
                  <a:pt x="411" y="110"/>
                  <a:pt x="411" y="110"/>
                </a:cubicBezTo>
                <a:cubicBezTo>
                  <a:pt x="393" y="114"/>
                  <a:pt x="393" y="114"/>
                  <a:pt x="393" y="114"/>
                </a:cubicBezTo>
                <a:cubicBezTo>
                  <a:pt x="392" y="19"/>
                  <a:pt x="392" y="19"/>
                  <a:pt x="392" y="19"/>
                </a:cubicBezTo>
                <a:cubicBezTo>
                  <a:pt x="389" y="14"/>
                  <a:pt x="380" y="15"/>
                  <a:pt x="380" y="15"/>
                </a:cubicBezTo>
                <a:cubicBezTo>
                  <a:pt x="380" y="14"/>
                  <a:pt x="380" y="14"/>
                  <a:pt x="380" y="14"/>
                </a:cubicBezTo>
                <a:cubicBezTo>
                  <a:pt x="379" y="14"/>
                  <a:pt x="379" y="14"/>
                  <a:pt x="379" y="14"/>
                </a:cubicBezTo>
                <a:cubicBezTo>
                  <a:pt x="379" y="25"/>
                  <a:pt x="379" y="25"/>
                  <a:pt x="379" y="25"/>
                </a:cubicBezTo>
                <a:cubicBezTo>
                  <a:pt x="378" y="25"/>
                  <a:pt x="378" y="25"/>
                  <a:pt x="378" y="25"/>
                </a:cubicBezTo>
                <a:cubicBezTo>
                  <a:pt x="378" y="24"/>
                  <a:pt x="378" y="24"/>
                  <a:pt x="378" y="24"/>
                </a:cubicBezTo>
                <a:cubicBezTo>
                  <a:pt x="375" y="24"/>
                  <a:pt x="375" y="24"/>
                  <a:pt x="375" y="24"/>
                </a:cubicBezTo>
                <a:cubicBezTo>
                  <a:pt x="371" y="49"/>
                  <a:pt x="370" y="85"/>
                  <a:pt x="370" y="106"/>
                </a:cubicBezTo>
                <a:cubicBezTo>
                  <a:pt x="369" y="106"/>
                  <a:pt x="366" y="106"/>
                  <a:pt x="362" y="106"/>
                </a:cubicBezTo>
                <a:cubicBezTo>
                  <a:pt x="358" y="107"/>
                  <a:pt x="358" y="108"/>
                  <a:pt x="358" y="108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58" y="122"/>
                  <a:pt x="358" y="122"/>
                  <a:pt x="358" y="122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8" y="131"/>
                  <a:pt x="358" y="131"/>
                  <a:pt x="358" y="131"/>
                </a:cubicBezTo>
                <a:cubicBezTo>
                  <a:pt x="358" y="191"/>
                  <a:pt x="358" y="191"/>
                  <a:pt x="358" y="191"/>
                </a:cubicBezTo>
                <a:cubicBezTo>
                  <a:pt x="357" y="191"/>
                  <a:pt x="357" y="191"/>
                  <a:pt x="357" y="191"/>
                </a:cubicBezTo>
                <a:cubicBezTo>
                  <a:pt x="357" y="191"/>
                  <a:pt x="357" y="191"/>
                  <a:pt x="357" y="191"/>
                </a:cubicBezTo>
                <a:cubicBezTo>
                  <a:pt x="354" y="191"/>
                  <a:pt x="354" y="191"/>
                  <a:pt x="354" y="191"/>
                </a:cubicBezTo>
                <a:cubicBezTo>
                  <a:pt x="353" y="190"/>
                  <a:pt x="353" y="190"/>
                  <a:pt x="353" y="190"/>
                </a:cubicBezTo>
                <a:cubicBezTo>
                  <a:pt x="353" y="186"/>
                  <a:pt x="353" y="186"/>
                  <a:pt x="353" y="186"/>
                </a:cubicBezTo>
                <a:cubicBezTo>
                  <a:pt x="348" y="186"/>
                  <a:pt x="348" y="186"/>
                  <a:pt x="348" y="186"/>
                </a:cubicBezTo>
                <a:cubicBezTo>
                  <a:pt x="348" y="175"/>
                  <a:pt x="348" y="175"/>
                  <a:pt x="348" y="175"/>
                </a:cubicBezTo>
                <a:cubicBezTo>
                  <a:pt x="349" y="175"/>
                  <a:pt x="349" y="175"/>
                  <a:pt x="349" y="175"/>
                </a:cubicBezTo>
                <a:cubicBezTo>
                  <a:pt x="349" y="173"/>
                  <a:pt x="349" y="173"/>
                  <a:pt x="349" y="173"/>
                </a:cubicBezTo>
                <a:cubicBezTo>
                  <a:pt x="348" y="173"/>
                  <a:pt x="348" y="173"/>
                  <a:pt x="348" y="173"/>
                </a:cubicBezTo>
                <a:cubicBezTo>
                  <a:pt x="348" y="158"/>
                  <a:pt x="348" y="158"/>
                  <a:pt x="348" y="158"/>
                </a:cubicBezTo>
                <a:cubicBezTo>
                  <a:pt x="349" y="158"/>
                  <a:pt x="349" y="158"/>
                  <a:pt x="349" y="158"/>
                </a:cubicBezTo>
                <a:cubicBezTo>
                  <a:pt x="349" y="157"/>
                  <a:pt x="349" y="157"/>
                  <a:pt x="349" y="157"/>
                </a:cubicBezTo>
                <a:cubicBezTo>
                  <a:pt x="348" y="157"/>
                  <a:pt x="348" y="157"/>
                  <a:pt x="348" y="157"/>
                </a:cubicBezTo>
                <a:cubicBezTo>
                  <a:pt x="348" y="157"/>
                  <a:pt x="347" y="70"/>
                  <a:pt x="347" y="68"/>
                </a:cubicBezTo>
                <a:cubicBezTo>
                  <a:pt x="347" y="66"/>
                  <a:pt x="347" y="67"/>
                  <a:pt x="347" y="67"/>
                </a:cubicBezTo>
                <a:cubicBezTo>
                  <a:pt x="347" y="67"/>
                  <a:pt x="329" y="72"/>
                  <a:pt x="328" y="72"/>
                </a:cubicBezTo>
                <a:cubicBezTo>
                  <a:pt x="328" y="73"/>
                  <a:pt x="328" y="73"/>
                  <a:pt x="328" y="73"/>
                </a:cubicBezTo>
                <a:cubicBezTo>
                  <a:pt x="328" y="115"/>
                  <a:pt x="328" y="115"/>
                  <a:pt x="328" y="115"/>
                </a:cubicBezTo>
                <a:cubicBezTo>
                  <a:pt x="313" y="115"/>
                  <a:pt x="313" y="115"/>
                  <a:pt x="313" y="115"/>
                </a:cubicBezTo>
                <a:cubicBezTo>
                  <a:pt x="313" y="108"/>
                  <a:pt x="313" y="108"/>
                  <a:pt x="313" y="108"/>
                </a:cubicBezTo>
                <a:cubicBezTo>
                  <a:pt x="313" y="108"/>
                  <a:pt x="313" y="108"/>
                  <a:pt x="313" y="108"/>
                </a:cubicBezTo>
                <a:cubicBezTo>
                  <a:pt x="313" y="102"/>
                  <a:pt x="313" y="102"/>
                  <a:pt x="313" y="102"/>
                </a:cubicBezTo>
                <a:cubicBezTo>
                  <a:pt x="313" y="102"/>
                  <a:pt x="313" y="102"/>
                  <a:pt x="313" y="102"/>
                </a:cubicBezTo>
                <a:cubicBezTo>
                  <a:pt x="313" y="101"/>
                  <a:pt x="313" y="101"/>
                  <a:pt x="313" y="101"/>
                </a:cubicBezTo>
                <a:cubicBezTo>
                  <a:pt x="312" y="101"/>
                  <a:pt x="312" y="101"/>
                  <a:pt x="312" y="101"/>
                </a:cubicBezTo>
                <a:cubicBezTo>
                  <a:pt x="312" y="100"/>
                  <a:pt x="312" y="100"/>
                  <a:pt x="312" y="100"/>
                </a:cubicBezTo>
                <a:cubicBezTo>
                  <a:pt x="313" y="100"/>
                  <a:pt x="313" y="100"/>
                  <a:pt x="313" y="100"/>
                </a:cubicBezTo>
                <a:cubicBezTo>
                  <a:pt x="313" y="99"/>
                  <a:pt x="313" y="99"/>
                  <a:pt x="313" y="99"/>
                </a:cubicBezTo>
                <a:cubicBezTo>
                  <a:pt x="312" y="99"/>
                  <a:pt x="312" y="99"/>
                  <a:pt x="312" y="99"/>
                </a:cubicBezTo>
                <a:cubicBezTo>
                  <a:pt x="312" y="97"/>
                  <a:pt x="312" y="97"/>
                  <a:pt x="312" y="97"/>
                </a:cubicBezTo>
                <a:cubicBezTo>
                  <a:pt x="310" y="97"/>
                  <a:pt x="310" y="97"/>
                  <a:pt x="310" y="97"/>
                </a:cubicBezTo>
                <a:cubicBezTo>
                  <a:pt x="310" y="98"/>
                  <a:pt x="310" y="98"/>
                  <a:pt x="310" y="98"/>
                </a:cubicBezTo>
                <a:cubicBezTo>
                  <a:pt x="309" y="98"/>
                  <a:pt x="309" y="98"/>
                  <a:pt x="309" y="98"/>
                </a:cubicBezTo>
                <a:cubicBezTo>
                  <a:pt x="309" y="96"/>
                  <a:pt x="309" y="96"/>
                  <a:pt x="309" y="96"/>
                </a:cubicBezTo>
                <a:cubicBezTo>
                  <a:pt x="308" y="95"/>
                  <a:pt x="308" y="95"/>
                  <a:pt x="308" y="95"/>
                </a:cubicBezTo>
                <a:cubicBezTo>
                  <a:pt x="308" y="92"/>
                  <a:pt x="308" y="92"/>
                  <a:pt x="308" y="92"/>
                </a:cubicBezTo>
                <a:cubicBezTo>
                  <a:pt x="308" y="92"/>
                  <a:pt x="308" y="92"/>
                  <a:pt x="308" y="92"/>
                </a:cubicBezTo>
                <a:cubicBezTo>
                  <a:pt x="308" y="93"/>
                  <a:pt x="308" y="93"/>
                  <a:pt x="308" y="93"/>
                </a:cubicBezTo>
                <a:cubicBezTo>
                  <a:pt x="305" y="93"/>
                  <a:pt x="305" y="93"/>
                  <a:pt x="305" y="93"/>
                </a:cubicBezTo>
                <a:cubicBezTo>
                  <a:pt x="305" y="90"/>
                  <a:pt x="305" y="90"/>
                  <a:pt x="305" y="90"/>
                </a:cubicBezTo>
                <a:cubicBezTo>
                  <a:pt x="305" y="89"/>
                  <a:pt x="305" y="89"/>
                  <a:pt x="305" y="89"/>
                </a:cubicBezTo>
                <a:cubicBezTo>
                  <a:pt x="305" y="85"/>
                  <a:pt x="305" y="85"/>
                  <a:pt x="305" y="85"/>
                </a:cubicBezTo>
                <a:cubicBezTo>
                  <a:pt x="306" y="85"/>
                  <a:pt x="306" y="85"/>
                  <a:pt x="306" y="85"/>
                </a:cubicBezTo>
                <a:cubicBezTo>
                  <a:pt x="306" y="84"/>
                  <a:pt x="306" y="84"/>
                  <a:pt x="306" y="84"/>
                </a:cubicBezTo>
                <a:cubicBezTo>
                  <a:pt x="305" y="84"/>
                  <a:pt x="305" y="84"/>
                  <a:pt x="305" y="84"/>
                </a:cubicBezTo>
                <a:cubicBezTo>
                  <a:pt x="305" y="84"/>
                  <a:pt x="305" y="84"/>
                  <a:pt x="305" y="84"/>
                </a:cubicBezTo>
                <a:cubicBezTo>
                  <a:pt x="304" y="84"/>
                  <a:pt x="304" y="84"/>
                  <a:pt x="304" y="84"/>
                </a:cubicBezTo>
                <a:cubicBezTo>
                  <a:pt x="304" y="79"/>
                  <a:pt x="304" y="79"/>
                  <a:pt x="304" y="79"/>
                </a:cubicBezTo>
                <a:cubicBezTo>
                  <a:pt x="304" y="78"/>
                  <a:pt x="304" y="78"/>
                  <a:pt x="304" y="78"/>
                </a:cubicBezTo>
                <a:cubicBezTo>
                  <a:pt x="304" y="78"/>
                  <a:pt x="304" y="78"/>
                  <a:pt x="304" y="78"/>
                </a:cubicBezTo>
                <a:cubicBezTo>
                  <a:pt x="304" y="77"/>
                  <a:pt x="304" y="77"/>
                  <a:pt x="304" y="77"/>
                </a:cubicBezTo>
                <a:cubicBezTo>
                  <a:pt x="303" y="78"/>
                  <a:pt x="303" y="78"/>
                  <a:pt x="303" y="78"/>
                </a:cubicBezTo>
                <a:cubicBezTo>
                  <a:pt x="303" y="78"/>
                  <a:pt x="303" y="78"/>
                  <a:pt x="303" y="78"/>
                </a:cubicBezTo>
                <a:cubicBezTo>
                  <a:pt x="303" y="79"/>
                  <a:pt x="303" y="79"/>
                  <a:pt x="303" y="79"/>
                </a:cubicBezTo>
                <a:cubicBezTo>
                  <a:pt x="303" y="84"/>
                  <a:pt x="303" y="84"/>
                  <a:pt x="303" y="84"/>
                </a:cubicBezTo>
                <a:cubicBezTo>
                  <a:pt x="303" y="84"/>
                  <a:pt x="303" y="84"/>
                  <a:pt x="303" y="84"/>
                </a:cubicBezTo>
                <a:cubicBezTo>
                  <a:pt x="302" y="84"/>
                  <a:pt x="302" y="84"/>
                  <a:pt x="302" y="84"/>
                </a:cubicBezTo>
                <a:cubicBezTo>
                  <a:pt x="302" y="84"/>
                  <a:pt x="302" y="84"/>
                  <a:pt x="302" y="84"/>
                </a:cubicBezTo>
                <a:cubicBezTo>
                  <a:pt x="302" y="85"/>
                  <a:pt x="302" y="85"/>
                  <a:pt x="302" y="85"/>
                </a:cubicBezTo>
                <a:cubicBezTo>
                  <a:pt x="303" y="85"/>
                  <a:pt x="303" y="85"/>
                  <a:pt x="303" y="85"/>
                </a:cubicBezTo>
                <a:cubicBezTo>
                  <a:pt x="303" y="89"/>
                  <a:pt x="303" y="89"/>
                  <a:pt x="303" y="89"/>
                </a:cubicBezTo>
                <a:cubicBezTo>
                  <a:pt x="302" y="90"/>
                  <a:pt x="302" y="90"/>
                  <a:pt x="302" y="90"/>
                </a:cubicBezTo>
                <a:cubicBezTo>
                  <a:pt x="302" y="93"/>
                  <a:pt x="302" y="93"/>
                  <a:pt x="302" y="93"/>
                </a:cubicBezTo>
                <a:cubicBezTo>
                  <a:pt x="300" y="93"/>
                  <a:pt x="300" y="93"/>
                  <a:pt x="300" y="93"/>
                </a:cubicBezTo>
                <a:cubicBezTo>
                  <a:pt x="300" y="92"/>
                  <a:pt x="300" y="92"/>
                  <a:pt x="300" y="92"/>
                </a:cubicBezTo>
                <a:cubicBezTo>
                  <a:pt x="299" y="92"/>
                  <a:pt x="299" y="92"/>
                  <a:pt x="299" y="92"/>
                </a:cubicBezTo>
                <a:cubicBezTo>
                  <a:pt x="299" y="95"/>
                  <a:pt x="299" y="95"/>
                  <a:pt x="299" y="95"/>
                </a:cubicBezTo>
                <a:cubicBezTo>
                  <a:pt x="299" y="96"/>
                  <a:pt x="299" y="96"/>
                  <a:pt x="299" y="96"/>
                </a:cubicBezTo>
                <a:cubicBezTo>
                  <a:pt x="299" y="98"/>
                  <a:pt x="299" y="98"/>
                  <a:pt x="299" y="98"/>
                </a:cubicBezTo>
                <a:cubicBezTo>
                  <a:pt x="297" y="98"/>
                  <a:pt x="297" y="98"/>
                  <a:pt x="297" y="98"/>
                </a:cubicBezTo>
                <a:cubicBezTo>
                  <a:pt x="297" y="97"/>
                  <a:pt x="297" y="97"/>
                  <a:pt x="297" y="97"/>
                </a:cubicBezTo>
                <a:cubicBezTo>
                  <a:pt x="296" y="97"/>
                  <a:pt x="296" y="97"/>
                  <a:pt x="296" y="97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4" y="99"/>
                  <a:pt x="294" y="99"/>
                  <a:pt x="294" y="99"/>
                </a:cubicBezTo>
                <a:cubicBezTo>
                  <a:pt x="294" y="100"/>
                  <a:pt x="294" y="100"/>
                  <a:pt x="294" y="100"/>
                </a:cubicBezTo>
                <a:cubicBezTo>
                  <a:pt x="295" y="100"/>
                  <a:pt x="295" y="100"/>
                  <a:pt x="295" y="100"/>
                </a:cubicBezTo>
                <a:cubicBezTo>
                  <a:pt x="295" y="101"/>
                  <a:pt x="295" y="101"/>
                  <a:pt x="295" y="101"/>
                </a:cubicBezTo>
                <a:cubicBezTo>
                  <a:pt x="294" y="101"/>
                  <a:pt x="294" y="101"/>
                  <a:pt x="294" y="101"/>
                </a:cubicBezTo>
                <a:cubicBezTo>
                  <a:pt x="294" y="102"/>
                  <a:pt x="294" y="102"/>
                  <a:pt x="294" y="102"/>
                </a:cubicBezTo>
                <a:cubicBezTo>
                  <a:pt x="294" y="102"/>
                  <a:pt x="294" y="102"/>
                  <a:pt x="294" y="102"/>
                </a:cubicBezTo>
                <a:cubicBezTo>
                  <a:pt x="294" y="108"/>
                  <a:pt x="294" y="108"/>
                  <a:pt x="294" y="108"/>
                </a:cubicBezTo>
                <a:cubicBezTo>
                  <a:pt x="294" y="108"/>
                  <a:pt x="294" y="108"/>
                  <a:pt x="294" y="108"/>
                </a:cubicBezTo>
                <a:cubicBezTo>
                  <a:pt x="294" y="142"/>
                  <a:pt x="294" y="142"/>
                  <a:pt x="294" y="142"/>
                </a:cubicBezTo>
                <a:cubicBezTo>
                  <a:pt x="290" y="142"/>
                  <a:pt x="290" y="142"/>
                  <a:pt x="290" y="142"/>
                </a:cubicBezTo>
                <a:cubicBezTo>
                  <a:pt x="287" y="143"/>
                  <a:pt x="287" y="143"/>
                  <a:pt x="287" y="143"/>
                </a:cubicBezTo>
                <a:cubicBezTo>
                  <a:pt x="287" y="127"/>
                  <a:pt x="287" y="127"/>
                  <a:pt x="287" y="127"/>
                </a:cubicBezTo>
                <a:cubicBezTo>
                  <a:pt x="288" y="127"/>
                  <a:pt x="288" y="127"/>
                  <a:pt x="288" y="127"/>
                </a:cubicBezTo>
                <a:cubicBezTo>
                  <a:pt x="288" y="126"/>
                  <a:pt x="288" y="126"/>
                  <a:pt x="288" y="126"/>
                </a:cubicBezTo>
                <a:cubicBezTo>
                  <a:pt x="274" y="130"/>
                  <a:pt x="274" y="130"/>
                  <a:pt x="274" y="130"/>
                </a:cubicBezTo>
                <a:cubicBezTo>
                  <a:pt x="274" y="129"/>
                  <a:pt x="274" y="129"/>
                  <a:pt x="274" y="129"/>
                </a:cubicBezTo>
                <a:cubicBezTo>
                  <a:pt x="274" y="129"/>
                  <a:pt x="274" y="129"/>
                  <a:pt x="274" y="129"/>
                </a:cubicBezTo>
                <a:cubicBezTo>
                  <a:pt x="274" y="128"/>
                  <a:pt x="274" y="128"/>
                  <a:pt x="274" y="128"/>
                </a:cubicBezTo>
                <a:cubicBezTo>
                  <a:pt x="273" y="128"/>
                  <a:pt x="273" y="128"/>
                  <a:pt x="273" y="128"/>
                </a:cubicBezTo>
                <a:cubicBezTo>
                  <a:pt x="273" y="129"/>
                  <a:pt x="273" y="129"/>
                  <a:pt x="273" y="129"/>
                </a:cubicBezTo>
                <a:cubicBezTo>
                  <a:pt x="272" y="128"/>
                  <a:pt x="272" y="128"/>
                  <a:pt x="272" y="128"/>
                </a:cubicBezTo>
                <a:cubicBezTo>
                  <a:pt x="272" y="127"/>
                  <a:pt x="272" y="127"/>
                  <a:pt x="272" y="127"/>
                </a:cubicBezTo>
                <a:cubicBezTo>
                  <a:pt x="271" y="127"/>
                  <a:pt x="271" y="127"/>
                  <a:pt x="271" y="127"/>
                </a:cubicBezTo>
                <a:cubicBezTo>
                  <a:pt x="263" y="123"/>
                  <a:pt x="263" y="123"/>
                  <a:pt x="263" y="123"/>
                </a:cubicBezTo>
                <a:cubicBezTo>
                  <a:pt x="263" y="122"/>
                  <a:pt x="263" y="122"/>
                  <a:pt x="263" y="122"/>
                </a:cubicBezTo>
                <a:cubicBezTo>
                  <a:pt x="264" y="122"/>
                  <a:pt x="264" y="122"/>
                  <a:pt x="264" y="122"/>
                </a:cubicBezTo>
                <a:cubicBezTo>
                  <a:pt x="264" y="121"/>
                  <a:pt x="264" y="121"/>
                  <a:pt x="264" y="121"/>
                </a:cubicBezTo>
                <a:cubicBezTo>
                  <a:pt x="263" y="121"/>
                  <a:pt x="263" y="121"/>
                  <a:pt x="263" y="121"/>
                </a:cubicBezTo>
                <a:cubicBezTo>
                  <a:pt x="263" y="107"/>
                  <a:pt x="263" y="107"/>
                  <a:pt x="263" y="107"/>
                </a:cubicBezTo>
                <a:cubicBezTo>
                  <a:pt x="264" y="107"/>
                  <a:pt x="264" y="107"/>
                  <a:pt x="264" y="107"/>
                </a:cubicBezTo>
                <a:cubicBezTo>
                  <a:pt x="264" y="106"/>
                  <a:pt x="264" y="106"/>
                  <a:pt x="264" y="106"/>
                </a:cubicBezTo>
                <a:cubicBezTo>
                  <a:pt x="263" y="105"/>
                  <a:pt x="263" y="105"/>
                  <a:pt x="263" y="105"/>
                </a:cubicBezTo>
                <a:cubicBezTo>
                  <a:pt x="263" y="100"/>
                  <a:pt x="263" y="100"/>
                  <a:pt x="263" y="100"/>
                </a:cubicBezTo>
                <a:cubicBezTo>
                  <a:pt x="262" y="99"/>
                  <a:pt x="262" y="99"/>
                  <a:pt x="262" y="99"/>
                </a:cubicBezTo>
                <a:cubicBezTo>
                  <a:pt x="262" y="100"/>
                  <a:pt x="262" y="100"/>
                  <a:pt x="262" y="100"/>
                </a:cubicBezTo>
                <a:cubicBezTo>
                  <a:pt x="258" y="99"/>
                  <a:pt x="258" y="99"/>
                  <a:pt x="258" y="99"/>
                </a:cubicBezTo>
                <a:cubicBezTo>
                  <a:pt x="258" y="97"/>
                  <a:pt x="258" y="97"/>
                  <a:pt x="258" y="97"/>
                </a:cubicBezTo>
                <a:cubicBezTo>
                  <a:pt x="258" y="97"/>
                  <a:pt x="258" y="97"/>
                  <a:pt x="258" y="97"/>
                </a:cubicBezTo>
                <a:cubicBezTo>
                  <a:pt x="257" y="97"/>
                  <a:pt x="257" y="97"/>
                  <a:pt x="257" y="97"/>
                </a:cubicBezTo>
                <a:cubicBezTo>
                  <a:pt x="256" y="97"/>
                  <a:pt x="256" y="97"/>
                  <a:pt x="256" y="97"/>
                </a:cubicBezTo>
                <a:cubicBezTo>
                  <a:pt x="256" y="98"/>
                  <a:pt x="256" y="98"/>
                  <a:pt x="256" y="98"/>
                </a:cubicBezTo>
                <a:cubicBezTo>
                  <a:pt x="255" y="98"/>
                  <a:pt x="255" y="98"/>
                  <a:pt x="255" y="98"/>
                </a:cubicBezTo>
                <a:cubicBezTo>
                  <a:pt x="247" y="101"/>
                  <a:pt x="247" y="101"/>
                  <a:pt x="247" y="101"/>
                </a:cubicBezTo>
                <a:cubicBezTo>
                  <a:pt x="247" y="100"/>
                  <a:pt x="247" y="100"/>
                  <a:pt x="247" y="100"/>
                </a:cubicBezTo>
                <a:cubicBezTo>
                  <a:pt x="246" y="100"/>
                  <a:pt x="246" y="100"/>
                  <a:pt x="246" y="100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39" y="104"/>
                  <a:pt x="239" y="104"/>
                  <a:pt x="239" y="104"/>
                </a:cubicBezTo>
                <a:cubicBezTo>
                  <a:pt x="239" y="103"/>
                  <a:pt x="239" y="103"/>
                  <a:pt x="239" y="103"/>
                </a:cubicBezTo>
                <a:cubicBezTo>
                  <a:pt x="238" y="103"/>
                  <a:pt x="238" y="103"/>
                  <a:pt x="238" y="103"/>
                </a:cubicBezTo>
                <a:cubicBezTo>
                  <a:pt x="238" y="105"/>
                  <a:pt x="238" y="105"/>
                  <a:pt x="238" y="105"/>
                </a:cubicBezTo>
                <a:cubicBezTo>
                  <a:pt x="238" y="105"/>
                  <a:pt x="238" y="105"/>
                  <a:pt x="238" y="105"/>
                </a:cubicBezTo>
                <a:cubicBezTo>
                  <a:pt x="238" y="104"/>
                  <a:pt x="238" y="104"/>
                  <a:pt x="238" y="104"/>
                </a:cubicBezTo>
                <a:cubicBezTo>
                  <a:pt x="237" y="104"/>
                  <a:pt x="237" y="104"/>
                  <a:pt x="237" y="104"/>
                </a:cubicBezTo>
                <a:cubicBezTo>
                  <a:pt x="237" y="105"/>
                  <a:pt x="237" y="105"/>
                  <a:pt x="237" y="105"/>
                </a:cubicBezTo>
                <a:cubicBezTo>
                  <a:pt x="237" y="106"/>
                  <a:pt x="237" y="106"/>
                  <a:pt x="237" y="106"/>
                </a:cubicBezTo>
                <a:cubicBezTo>
                  <a:pt x="237" y="107"/>
                  <a:pt x="237" y="107"/>
                  <a:pt x="237" y="107"/>
                </a:cubicBezTo>
                <a:cubicBezTo>
                  <a:pt x="233" y="106"/>
                  <a:pt x="233" y="106"/>
                  <a:pt x="233" y="106"/>
                </a:cubicBezTo>
                <a:cubicBezTo>
                  <a:pt x="233" y="105"/>
                  <a:pt x="233" y="105"/>
                  <a:pt x="233" y="105"/>
                </a:cubicBezTo>
                <a:cubicBezTo>
                  <a:pt x="232" y="105"/>
                  <a:pt x="232" y="105"/>
                  <a:pt x="232" y="105"/>
                </a:cubicBezTo>
                <a:cubicBezTo>
                  <a:pt x="232" y="105"/>
                  <a:pt x="232" y="105"/>
                  <a:pt x="232" y="105"/>
                </a:cubicBezTo>
                <a:cubicBezTo>
                  <a:pt x="224" y="105"/>
                  <a:pt x="224" y="105"/>
                  <a:pt x="224" y="105"/>
                </a:cubicBezTo>
                <a:cubicBezTo>
                  <a:pt x="224" y="106"/>
                  <a:pt x="224" y="106"/>
                  <a:pt x="224" y="106"/>
                </a:cubicBezTo>
                <a:cubicBezTo>
                  <a:pt x="222" y="106"/>
                  <a:pt x="222" y="106"/>
                  <a:pt x="222" y="106"/>
                </a:cubicBezTo>
                <a:cubicBezTo>
                  <a:pt x="221" y="107"/>
                  <a:pt x="221" y="107"/>
                  <a:pt x="221" y="107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1" y="112"/>
                  <a:pt x="221" y="112"/>
                  <a:pt x="221" y="112"/>
                </a:cubicBezTo>
                <a:cubicBezTo>
                  <a:pt x="220" y="118"/>
                  <a:pt x="220" y="118"/>
                  <a:pt x="220" y="118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35"/>
                  <a:pt x="220" y="135"/>
                  <a:pt x="220" y="135"/>
                </a:cubicBezTo>
                <a:cubicBezTo>
                  <a:pt x="219" y="135"/>
                  <a:pt x="219" y="135"/>
                  <a:pt x="219" y="135"/>
                </a:cubicBezTo>
                <a:cubicBezTo>
                  <a:pt x="219" y="137"/>
                  <a:pt x="219" y="137"/>
                  <a:pt x="219" y="137"/>
                </a:cubicBezTo>
                <a:cubicBezTo>
                  <a:pt x="220" y="137"/>
                  <a:pt x="220" y="137"/>
                  <a:pt x="220" y="137"/>
                </a:cubicBezTo>
                <a:cubicBezTo>
                  <a:pt x="220" y="163"/>
                  <a:pt x="220" y="163"/>
                  <a:pt x="220" y="163"/>
                </a:cubicBezTo>
                <a:cubicBezTo>
                  <a:pt x="216" y="165"/>
                  <a:pt x="216" y="165"/>
                  <a:pt x="216" y="165"/>
                </a:cubicBezTo>
                <a:cubicBezTo>
                  <a:pt x="216" y="166"/>
                  <a:pt x="216" y="166"/>
                  <a:pt x="216" y="166"/>
                </a:cubicBezTo>
                <a:cubicBezTo>
                  <a:pt x="216" y="166"/>
                  <a:pt x="216" y="166"/>
                  <a:pt x="216" y="166"/>
                </a:cubicBezTo>
                <a:cubicBezTo>
                  <a:pt x="216" y="169"/>
                  <a:pt x="216" y="169"/>
                  <a:pt x="216" y="169"/>
                </a:cubicBezTo>
                <a:cubicBezTo>
                  <a:pt x="214" y="169"/>
                  <a:pt x="214" y="169"/>
                  <a:pt x="214" y="169"/>
                </a:cubicBezTo>
                <a:cubicBezTo>
                  <a:pt x="214" y="169"/>
                  <a:pt x="214" y="169"/>
                  <a:pt x="214" y="169"/>
                </a:cubicBezTo>
                <a:cubicBezTo>
                  <a:pt x="214" y="169"/>
                  <a:pt x="214" y="169"/>
                  <a:pt x="214" y="169"/>
                </a:cubicBezTo>
                <a:cubicBezTo>
                  <a:pt x="214" y="170"/>
                  <a:pt x="214" y="170"/>
                  <a:pt x="214" y="170"/>
                </a:cubicBezTo>
                <a:cubicBezTo>
                  <a:pt x="215" y="170"/>
                  <a:pt x="215" y="170"/>
                  <a:pt x="215" y="170"/>
                </a:cubicBezTo>
                <a:cubicBezTo>
                  <a:pt x="215" y="171"/>
                  <a:pt x="215" y="171"/>
                  <a:pt x="215" y="171"/>
                </a:cubicBezTo>
                <a:cubicBezTo>
                  <a:pt x="214" y="171"/>
                  <a:pt x="214" y="171"/>
                  <a:pt x="214" y="171"/>
                </a:cubicBezTo>
                <a:cubicBezTo>
                  <a:pt x="213" y="172"/>
                  <a:pt x="213" y="172"/>
                  <a:pt x="213" y="172"/>
                </a:cubicBezTo>
                <a:cubicBezTo>
                  <a:pt x="211" y="172"/>
                  <a:pt x="211" y="172"/>
                  <a:pt x="211" y="172"/>
                </a:cubicBezTo>
                <a:cubicBezTo>
                  <a:pt x="211" y="170"/>
                  <a:pt x="211" y="170"/>
                  <a:pt x="211" y="170"/>
                </a:cubicBezTo>
                <a:cubicBezTo>
                  <a:pt x="210" y="170"/>
                  <a:pt x="210" y="170"/>
                  <a:pt x="210" y="170"/>
                </a:cubicBezTo>
                <a:cubicBezTo>
                  <a:pt x="210" y="169"/>
                  <a:pt x="210" y="169"/>
                  <a:pt x="210" y="169"/>
                </a:cubicBezTo>
                <a:cubicBezTo>
                  <a:pt x="210" y="166"/>
                  <a:pt x="210" y="166"/>
                  <a:pt x="210" y="166"/>
                </a:cubicBezTo>
                <a:cubicBezTo>
                  <a:pt x="210" y="166"/>
                  <a:pt x="210" y="166"/>
                  <a:pt x="210" y="166"/>
                </a:cubicBezTo>
                <a:cubicBezTo>
                  <a:pt x="210" y="165"/>
                  <a:pt x="210" y="165"/>
                  <a:pt x="210" y="165"/>
                </a:cubicBezTo>
                <a:cubicBezTo>
                  <a:pt x="209" y="165"/>
                  <a:pt x="209" y="165"/>
                  <a:pt x="209" y="165"/>
                </a:cubicBezTo>
                <a:cubicBezTo>
                  <a:pt x="209" y="166"/>
                  <a:pt x="209" y="166"/>
                  <a:pt x="209" y="166"/>
                </a:cubicBezTo>
                <a:cubicBezTo>
                  <a:pt x="208" y="166"/>
                  <a:pt x="208" y="166"/>
                  <a:pt x="208" y="166"/>
                </a:cubicBezTo>
                <a:cubicBezTo>
                  <a:pt x="208" y="170"/>
                  <a:pt x="208" y="170"/>
                  <a:pt x="208" y="170"/>
                </a:cubicBezTo>
                <a:cubicBezTo>
                  <a:pt x="207" y="170"/>
                  <a:pt x="207" y="170"/>
                  <a:pt x="207" y="170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6" y="171"/>
                  <a:pt x="206" y="171"/>
                  <a:pt x="206" y="171"/>
                </a:cubicBezTo>
                <a:cubicBezTo>
                  <a:pt x="205" y="169"/>
                  <a:pt x="205" y="169"/>
                  <a:pt x="205" y="169"/>
                </a:cubicBezTo>
                <a:cubicBezTo>
                  <a:pt x="205" y="135"/>
                  <a:pt x="205" y="135"/>
                  <a:pt x="205" y="135"/>
                </a:cubicBezTo>
                <a:cubicBezTo>
                  <a:pt x="206" y="135"/>
                  <a:pt x="206" y="135"/>
                  <a:pt x="206" y="135"/>
                </a:cubicBezTo>
                <a:cubicBezTo>
                  <a:pt x="206" y="133"/>
                  <a:pt x="206" y="133"/>
                  <a:pt x="206" y="133"/>
                </a:cubicBezTo>
                <a:cubicBezTo>
                  <a:pt x="205" y="133"/>
                  <a:pt x="205" y="133"/>
                  <a:pt x="205" y="133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206" y="131"/>
                  <a:pt x="206" y="131"/>
                  <a:pt x="206" y="131"/>
                </a:cubicBezTo>
                <a:cubicBezTo>
                  <a:pt x="206" y="131"/>
                  <a:pt x="206" y="131"/>
                  <a:pt x="206" y="131"/>
                </a:cubicBezTo>
                <a:cubicBezTo>
                  <a:pt x="205" y="131"/>
                  <a:pt x="205" y="131"/>
                  <a:pt x="205" y="131"/>
                </a:cubicBezTo>
                <a:cubicBezTo>
                  <a:pt x="204" y="129"/>
                  <a:pt x="204" y="129"/>
                  <a:pt x="204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200" y="129"/>
                  <a:pt x="200" y="129"/>
                  <a:pt x="200" y="129"/>
                </a:cubicBezTo>
                <a:cubicBezTo>
                  <a:pt x="199" y="128"/>
                  <a:pt x="199" y="128"/>
                  <a:pt x="199" y="128"/>
                </a:cubicBezTo>
                <a:cubicBezTo>
                  <a:pt x="199" y="128"/>
                  <a:pt x="199" y="128"/>
                  <a:pt x="199" y="128"/>
                </a:cubicBezTo>
                <a:cubicBezTo>
                  <a:pt x="199" y="128"/>
                  <a:pt x="199" y="128"/>
                  <a:pt x="199" y="128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9" y="127"/>
                  <a:pt x="199" y="127"/>
                  <a:pt x="199" y="127"/>
                </a:cubicBezTo>
                <a:cubicBezTo>
                  <a:pt x="199" y="121"/>
                  <a:pt x="199" y="121"/>
                  <a:pt x="199" y="121"/>
                </a:cubicBezTo>
                <a:cubicBezTo>
                  <a:pt x="198" y="120"/>
                  <a:pt x="198" y="120"/>
                  <a:pt x="198" y="120"/>
                </a:cubicBezTo>
                <a:cubicBezTo>
                  <a:pt x="198" y="127"/>
                  <a:pt x="198" y="127"/>
                  <a:pt x="198" y="127"/>
                </a:cubicBezTo>
                <a:cubicBezTo>
                  <a:pt x="198" y="128"/>
                  <a:pt x="198" y="128"/>
                  <a:pt x="198" y="128"/>
                </a:cubicBezTo>
                <a:cubicBezTo>
                  <a:pt x="198" y="129"/>
                  <a:pt x="198" y="129"/>
                  <a:pt x="198" y="129"/>
                </a:cubicBezTo>
                <a:cubicBezTo>
                  <a:pt x="197" y="129"/>
                  <a:pt x="197" y="129"/>
                  <a:pt x="197" y="129"/>
                </a:cubicBezTo>
                <a:cubicBezTo>
                  <a:pt x="197" y="130"/>
                  <a:pt x="197" y="130"/>
                  <a:pt x="197" y="130"/>
                </a:cubicBezTo>
                <a:cubicBezTo>
                  <a:pt x="195" y="130"/>
                  <a:pt x="195" y="130"/>
                  <a:pt x="195" y="130"/>
                </a:cubicBezTo>
                <a:cubicBezTo>
                  <a:pt x="195" y="129"/>
                  <a:pt x="195" y="129"/>
                  <a:pt x="195" y="129"/>
                </a:cubicBezTo>
                <a:cubicBezTo>
                  <a:pt x="193" y="131"/>
                  <a:pt x="193" y="131"/>
                  <a:pt x="193" y="131"/>
                </a:cubicBezTo>
                <a:cubicBezTo>
                  <a:pt x="193" y="132"/>
                  <a:pt x="193" y="132"/>
                  <a:pt x="193" y="132"/>
                </a:cubicBezTo>
                <a:cubicBezTo>
                  <a:pt x="194" y="132"/>
                  <a:pt x="194" y="132"/>
                  <a:pt x="194" y="132"/>
                </a:cubicBezTo>
                <a:cubicBezTo>
                  <a:pt x="194" y="134"/>
                  <a:pt x="194" y="134"/>
                  <a:pt x="194" y="134"/>
                </a:cubicBezTo>
                <a:cubicBezTo>
                  <a:pt x="194" y="135"/>
                  <a:pt x="194" y="135"/>
                  <a:pt x="194" y="135"/>
                </a:cubicBezTo>
                <a:cubicBezTo>
                  <a:pt x="194" y="164"/>
                  <a:pt x="194" y="164"/>
                  <a:pt x="194" y="164"/>
                </a:cubicBezTo>
                <a:cubicBezTo>
                  <a:pt x="194" y="164"/>
                  <a:pt x="194" y="164"/>
                  <a:pt x="194" y="164"/>
                </a:cubicBezTo>
                <a:cubicBezTo>
                  <a:pt x="194" y="165"/>
                  <a:pt x="194" y="165"/>
                  <a:pt x="194" y="165"/>
                </a:cubicBezTo>
                <a:cubicBezTo>
                  <a:pt x="194" y="165"/>
                  <a:pt x="194" y="165"/>
                  <a:pt x="194" y="165"/>
                </a:cubicBezTo>
                <a:cubicBezTo>
                  <a:pt x="194" y="169"/>
                  <a:pt x="194" y="169"/>
                  <a:pt x="194" y="169"/>
                </a:cubicBezTo>
                <a:cubicBezTo>
                  <a:pt x="190" y="176"/>
                  <a:pt x="190" y="176"/>
                  <a:pt x="190" y="176"/>
                </a:cubicBezTo>
                <a:cubicBezTo>
                  <a:pt x="190" y="175"/>
                  <a:pt x="190" y="175"/>
                  <a:pt x="190" y="175"/>
                </a:cubicBezTo>
                <a:cubicBezTo>
                  <a:pt x="191" y="175"/>
                  <a:pt x="191" y="175"/>
                  <a:pt x="191" y="175"/>
                </a:cubicBezTo>
                <a:cubicBezTo>
                  <a:pt x="191" y="174"/>
                  <a:pt x="191" y="174"/>
                  <a:pt x="191" y="174"/>
                </a:cubicBezTo>
                <a:cubicBezTo>
                  <a:pt x="190" y="174"/>
                  <a:pt x="190" y="174"/>
                  <a:pt x="190" y="174"/>
                </a:cubicBezTo>
                <a:cubicBezTo>
                  <a:pt x="190" y="173"/>
                  <a:pt x="190" y="173"/>
                  <a:pt x="190" y="173"/>
                </a:cubicBezTo>
                <a:cubicBezTo>
                  <a:pt x="191" y="173"/>
                  <a:pt x="191" y="173"/>
                  <a:pt x="191" y="173"/>
                </a:cubicBezTo>
                <a:cubicBezTo>
                  <a:pt x="191" y="173"/>
                  <a:pt x="191" y="173"/>
                  <a:pt x="191" y="173"/>
                </a:cubicBezTo>
                <a:cubicBezTo>
                  <a:pt x="190" y="173"/>
                  <a:pt x="190" y="173"/>
                  <a:pt x="190" y="173"/>
                </a:cubicBezTo>
                <a:cubicBezTo>
                  <a:pt x="190" y="172"/>
                  <a:pt x="190" y="172"/>
                  <a:pt x="190" y="172"/>
                </a:cubicBezTo>
                <a:cubicBezTo>
                  <a:pt x="191" y="172"/>
                  <a:pt x="191" y="172"/>
                  <a:pt x="191" y="172"/>
                </a:cubicBezTo>
                <a:cubicBezTo>
                  <a:pt x="191" y="171"/>
                  <a:pt x="191" y="171"/>
                  <a:pt x="191" y="171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90" y="170"/>
                  <a:pt x="190" y="170"/>
                  <a:pt x="190" y="170"/>
                </a:cubicBezTo>
                <a:cubicBezTo>
                  <a:pt x="191" y="170"/>
                  <a:pt x="191" y="170"/>
                  <a:pt x="191" y="170"/>
                </a:cubicBezTo>
                <a:cubicBezTo>
                  <a:pt x="191" y="170"/>
                  <a:pt x="191" y="170"/>
                  <a:pt x="191" y="170"/>
                </a:cubicBezTo>
                <a:cubicBezTo>
                  <a:pt x="190" y="170"/>
                  <a:pt x="190" y="170"/>
                  <a:pt x="190" y="170"/>
                </a:cubicBezTo>
                <a:cubicBezTo>
                  <a:pt x="190" y="169"/>
                  <a:pt x="190" y="169"/>
                  <a:pt x="190" y="169"/>
                </a:cubicBezTo>
                <a:cubicBezTo>
                  <a:pt x="191" y="169"/>
                  <a:pt x="191" y="169"/>
                  <a:pt x="191" y="169"/>
                </a:cubicBezTo>
                <a:cubicBezTo>
                  <a:pt x="191" y="169"/>
                  <a:pt x="191" y="169"/>
                  <a:pt x="191" y="169"/>
                </a:cubicBezTo>
                <a:cubicBezTo>
                  <a:pt x="190" y="169"/>
                  <a:pt x="190" y="169"/>
                  <a:pt x="190" y="169"/>
                </a:cubicBezTo>
                <a:cubicBezTo>
                  <a:pt x="190" y="168"/>
                  <a:pt x="190" y="168"/>
                  <a:pt x="190" y="168"/>
                </a:cubicBezTo>
                <a:cubicBezTo>
                  <a:pt x="191" y="168"/>
                  <a:pt x="191" y="168"/>
                  <a:pt x="191" y="168"/>
                </a:cubicBezTo>
                <a:cubicBezTo>
                  <a:pt x="191" y="167"/>
                  <a:pt x="191" y="167"/>
                  <a:pt x="191" y="167"/>
                </a:cubicBezTo>
                <a:cubicBezTo>
                  <a:pt x="190" y="167"/>
                  <a:pt x="190" y="167"/>
                  <a:pt x="190" y="167"/>
                </a:cubicBezTo>
                <a:cubicBezTo>
                  <a:pt x="190" y="166"/>
                  <a:pt x="190" y="166"/>
                  <a:pt x="190" y="166"/>
                </a:cubicBezTo>
                <a:cubicBezTo>
                  <a:pt x="191" y="166"/>
                  <a:pt x="191" y="166"/>
                  <a:pt x="191" y="166"/>
                </a:cubicBezTo>
                <a:cubicBezTo>
                  <a:pt x="191" y="166"/>
                  <a:pt x="191" y="166"/>
                  <a:pt x="191" y="166"/>
                </a:cubicBezTo>
                <a:cubicBezTo>
                  <a:pt x="190" y="166"/>
                  <a:pt x="190" y="166"/>
                  <a:pt x="190" y="166"/>
                </a:cubicBezTo>
                <a:cubicBezTo>
                  <a:pt x="190" y="165"/>
                  <a:pt x="190" y="165"/>
                  <a:pt x="190" y="165"/>
                </a:cubicBezTo>
                <a:cubicBezTo>
                  <a:pt x="191" y="165"/>
                  <a:pt x="191" y="165"/>
                  <a:pt x="191" y="165"/>
                </a:cubicBezTo>
                <a:cubicBezTo>
                  <a:pt x="191" y="164"/>
                  <a:pt x="191" y="164"/>
                  <a:pt x="191" y="164"/>
                </a:cubicBezTo>
                <a:cubicBezTo>
                  <a:pt x="190" y="164"/>
                  <a:pt x="190" y="164"/>
                  <a:pt x="190" y="164"/>
                </a:cubicBezTo>
                <a:cubicBezTo>
                  <a:pt x="190" y="163"/>
                  <a:pt x="190" y="163"/>
                  <a:pt x="190" y="163"/>
                </a:cubicBezTo>
                <a:cubicBezTo>
                  <a:pt x="191" y="163"/>
                  <a:pt x="191" y="163"/>
                  <a:pt x="191" y="163"/>
                </a:cubicBezTo>
                <a:cubicBezTo>
                  <a:pt x="191" y="163"/>
                  <a:pt x="191" y="163"/>
                  <a:pt x="191" y="163"/>
                </a:cubicBezTo>
                <a:cubicBezTo>
                  <a:pt x="190" y="163"/>
                  <a:pt x="190" y="163"/>
                  <a:pt x="190" y="163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1" y="162"/>
                  <a:pt x="191" y="162"/>
                  <a:pt x="191" y="162"/>
                </a:cubicBezTo>
                <a:cubicBezTo>
                  <a:pt x="190" y="162"/>
                  <a:pt x="190" y="162"/>
                  <a:pt x="190" y="162"/>
                </a:cubicBezTo>
                <a:cubicBezTo>
                  <a:pt x="190" y="160"/>
                  <a:pt x="190" y="160"/>
                  <a:pt x="190" y="160"/>
                </a:cubicBezTo>
                <a:cubicBezTo>
                  <a:pt x="191" y="160"/>
                  <a:pt x="191" y="160"/>
                  <a:pt x="191" y="160"/>
                </a:cubicBezTo>
                <a:cubicBezTo>
                  <a:pt x="191" y="160"/>
                  <a:pt x="191" y="160"/>
                  <a:pt x="191" y="160"/>
                </a:cubicBezTo>
                <a:cubicBezTo>
                  <a:pt x="190" y="160"/>
                  <a:pt x="190" y="160"/>
                  <a:pt x="190" y="160"/>
                </a:cubicBezTo>
                <a:cubicBezTo>
                  <a:pt x="190" y="159"/>
                  <a:pt x="190" y="159"/>
                  <a:pt x="190" y="159"/>
                </a:cubicBezTo>
                <a:cubicBezTo>
                  <a:pt x="191" y="159"/>
                  <a:pt x="191" y="159"/>
                  <a:pt x="191" y="159"/>
                </a:cubicBezTo>
                <a:cubicBezTo>
                  <a:pt x="191" y="159"/>
                  <a:pt x="191" y="159"/>
                  <a:pt x="191" y="159"/>
                </a:cubicBezTo>
                <a:cubicBezTo>
                  <a:pt x="190" y="159"/>
                  <a:pt x="190" y="159"/>
                  <a:pt x="190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91" y="158"/>
                  <a:pt x="191" y="158"/>
                  <a:pt x="191" y="158"/>
                </a:cubicBezTo>
                <a:cubicBezTo>
                  <a:pt x="191" y="157"/>
                  <a:pt x="191" y="157"/>
                  <a:pt x="191" y="157"/>
                </a:cubicBezTo>
                <a:cubicBezTo>
                  <a:pt x="190" y="157"/>
                  <a:pt x="190" y="157"/>
                  <a:pt x="190" y="157"/>
                </a:cubicBezTo>
                <a:cubicBezTo>
                  <a:pt x="190" y="156"/>
                  <a:pt x="190" y="156"/>
                  <a:pt x="190" y="156"/>
                </a:cubicBezTo>
                <a:cubicBezTo>
                  <a:pt x="191" y="156"/>
                  <a:pt x="191" y="156"/>
                  <a:pt x="191" y="156"/>
                </a:cubicBezTo>
                <a:cubicBezTo>
                  <a:pt x="191" y="156"/>
                  <a:pt x="191" y="156"/>
                  <a:pt x="191" y="156"/>
                </a:cubicBezTo>
                <a:cubicBezTo>
                  <a:pt x="183" y="150"/>
                  <a:pt x="183" y="150"/>
                  <a:pt x="183" y="150"/>
                </a:cubicBezTo>
                <a:cubicBezTo>
                  <a:pt x="183" y="136"/>
                  <a:pt x="183" y="136"/>
                  <a:pt x="183" y="136"/>
                </a:cubicBezTo>
                <a:cubicBezTo>
                  <a:pt x="184" y="136"/>
                  <a:pt x="184" y="136"/>
                  <a:pt x="184" y="136"/>
                </a:cubicBezTo>
                <a:cubicBezTo>
                  <a:pt x="184" y="135"/>
                  <a:pt x="184" y="135"/>
                  <a:pt x="184" y="135"/>
                </a:cubicBezTo>
                <a:cubicBezTo>
                  <a:pt x="183" y="135"/>
                  <a:pt x="183" y="135"/>
                  <a:pt x="183" y="135"/>
                </a:cubicBezTo>
                <a:cubicBezTo>
                  <a:pt x="183" y="133"/>
                  <a:pt x="183" y="133"/>
                  <a:pt x="183" y="133"/>
                </a:cubicBezTo>
                <a:cubicBezTo>
                  <a:pt x="182" y="133"/>
                  <a:pt x="182" y="133"/>
                  <a:pt x="182" y="133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182" y="132"/>
                  <a:pt x="182" y="132"/>
                  <a:pt x="182" y="132"/>
                </a:cubicBezTo>
                <a:cubicBezTo>
                  <a:pt x="180" y="132"/>
                  <a:pt x="180" y="132"/>
                  <a:pt x="180" y="132"/>
                </a:cubicBezTo>
                <a:cubicBezTo>
                  <a:pt x="180" y="133"/>
                  <a:pt x="180" y="133"/>
                  <a:pt x="180" y="133"/>
                </a:cubicBezTo>
                <a:cubicBezTo>
                  <a:pt x="179" y="133"/>
                  <a:pt x="179" y="133"/>
                  <a:pt x="179" y="133"/>
                </a:cubicBezTo>
                <a:cubicBezTo>
                  <a:pt x="179" y="135"/>
                  <a:pt x="179" y="135"/>
                  <a:pt x="179" y="135"/>
                </a:cubicBezTo>
                <a:cubicBezTo>
                  <a:pt x="178" y="135"/>
                  <a:pt x="178" y="135"/>
                  <a:pt x="178" y="135"/>
                </a:cubicBezTo>
                <a:cubicBezTo>
                  <a:pt x="178" y="136"/>
                  <a:pt x="178" y="136"/>
                  <a:pt x="178" y="136"/>
                </a:cubicBezTo>
                <a:cubicBezTo>
                  <a:pt x="178" y="136"/>
                  <a:pt x="178" y="136"/>
                  <a:pt x="178" y="136"/>
                </a:cubicBezTo>
                <a:cubicBezTo>
                  <a:pt x="179" y="136"/>
                  <a:pt x="179" y="136"/>
                  <a:pt x="179" y="136"/>
                </a:cubicBezTo>
                <a:cubicBezTo>
                  <a:pt x="179" y="138"/>
                  <a:pt x="179" y="138"/>
                  <a:pt x="179" y="138"/>
                </a:cubicBezTo>
                <a:cubicBezTo>
                  <a:pt x="170" y="143"/>
                  <a:pt x="170" y="143"/>
                  <a:pt x="170" y="143"/>
                </a:cubicBezTo>
                <a:cubicBezTo>
                  <a:pt x="170" y="138"/>
                  <a:pt x="170" y="138"/>
                  <a:pt x="170" y="138"/>
                </a:cubicBezTo>
                <a:cubicBezTo>
                  <a:pt x="169" y="138"/>
                  <a:pt x="169" y="138"/>
                  <a:pt x="169" y="138"/>
                </a:cubicBezTo>
                <a:cubicBezTo>
                  <a:pt x="169" y="137"/>
                  <a:pt x="169" y="137"/>
                  <a:pt x="169" y="137"/>
                </a:cubicBezTo>
                <a:cubicBezTo>
                  <a:pt x="169" y="137"/>
                  <a:pt x="169" y="137"/>
                  <a:pt x="169" y="137"/>
                </a:cubicBezTo>
                <a:cubicBezTo>
                  <a:pt x="169" y="132"/>
                  <a:pt x="169" y="132"/>
                  <a:pt x="169" y="132"/>
                </a:cubicBezTo>
                <a:cubicBezTo>
                  <a:pt x="168" y="132"/>
                  <a:pt x="168" y="132"/>
                  <a:pt x="168" y="132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8" y="137"/>
                  <a:pt x="168" y="137"/>
                  <a:pt x="168" y="137"/>
                </a:cubicBezTo>
                <a:cubicBezTo>
                  <a:pt x="168" y="138"/>
                  <a:pt x="168" y="138"/>
                  <a:pt x="168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137"/>
                  <a:pt x="164" y="137"/>
                  <a:pt x="164" y="137"/>
                </a:cubicBezTo>
                <a:cubicBezTo>
                  <a:pt x="164" y="137"/>
                  <a:pt x="164" y="137"/>
                  <a:pt x="164" y="137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2" y="139"/>
                  <a:pt x="162" y="139"/>
                  <a:pt x="162" y="139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1" y="137"/>
                  <a:pt x="161" y="137"/>
                  <a:pt x="161" y="137"/>
                </a:cubicBezTo>
                <a:cubicBezTo>
                  <a:pt x="161" y="142"/>
                  <a:pt x="161" y="142"/>
                  <a:pt x="161" y="142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60" y="142"/>
                  <a:pt x="160" y="142"/>
                  <a:pt x="160" y="142"/>
                </a:cubicBezTo>
                <a:cubicBezTo>
                  <a:pt x="159" y="142"/>
                  <a:pt x="159" y="142"/>
                  <a:pt x="159" y="142"/>
                </a:cubicBezTo>
                <a:cubicBezTo>
                  <a:pt x="159" y="140"/>
                  <a:pt x="159" y="140"/>
                  <a:pt x="159" y="140"/>
                </a:cubicBezTo>
                <a:cubicBezTo>
                  <a:pt x="158" y="140"/>
                  <a:pt x="158" y="140"/>
                  <a:pt x="158" y="140"/>
                </a:cubicBezTo>
                <a:cubicBezTo>
                  <a:pt x="158" y="145"/>
                  <a:pt x="158" y="145"/>
                  <a:pt x="158" y="145"/>
                </a:cubicBezTo>
                <a:cubicBezTo>
                  <a:pt x="157" y="145"/>
                  <a:pt x="157" y="145"/>
                  <a:pt x="157" y="145"/>
                </a:cubicBezTo>
                <a:cubicBezTo>
                  <a:pt x="157" y="133"/>
                  <a:pt x="157" y="133"/>
                  <a:pt x="157" y="133"/>
                </a:cubicBezTo>
                <a:cubicBezTo>
                  <a:pt x="157" y="133"/>
                  <a:pt x="157" y="133"/>
                  <a:pt x="157" y="133"/>
                </a:cubicBezTo>
                <a:cubicBezTo>
                  <a:pt x="157" y="145"/>
                  <a:pt x="157" y="145"/>
                  <a:pt x="157" y="145"/>
                </a:cubicBezTo>
                <a:cubicBezTo>
                  <a:pt x="156" y="145"/>
                  <a:pt x="156" y="145"/>
                  <a:pt x="156" y="145"/>
                </a:cubicBezTo>
                <a:cubicBezTo>
                  <a:pt x="155" y="146"/>
                  <a:pt x="155" y="146"/>
                  <a:pt x="155" y="146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54" y="144"/>
                  <a:pt x="154" y="142"/>
                  <a:pt x="153" y="140"/>
                </a:cubicBezTo>
                <a:cubicBezTo>
                  <a:pt x="152" y="138"/>
                  <a:pt x="150" y="137"/>
                  <a:pt x="150" y="137"/>
                </a:cubicBezTo>
                <a:cubicBezTo>
                  <a:pt x="150" y="137"/>
                  <a:pt x="150" y="137"/>
                  <a:pt x="150" y="137"/>
                </a:cubicBezTo>
                <a:cubicBezTo>
                  <a:pt x="149" y="137"/>
                  <a:pt x="149" y="137"/>
                  <a:pt x="149" y="137"/>
                </a:cubicBezTo>
                <a:cubicBezTo>
                  <a:pt x="149" y="135"/>
                  <a:pt x="148" y="135"/>
                  <a:pt x="148" y="135"/>
                </a:cubicBezTo>
                <a:cubicBezTo>
                  <a:pt x="148" y="135"/>
                  <a:pt x="147" y="135"/>
                  <a:pt x="147" y="137"/>
                </a:cubicBezTo>
                <a:cubicBezTo>
                  <a:pt x="146" y="137"/>
                  <a:pt x="146" y="137"/>
                  <a:pt x="146" y="137"/>
                </a:cubicBezTo>
                <a:cubicBezTo>
                  <a:pt x="146" y="137"/>
                  <a:pt x="146" y="137"/>
                  <a:pt x="146" y="137"/>
                </a:cubicBezTo>
                <a:cubicBezTo>
                  <a:pt x="146" y="137"/>
                  <a:pt x="144" y="138"/>
                  <a:pt x="143" y="140"/>
                </a:cubicBezTo>
                <a:cubicBezTo>
                  <a:pt x="142" y="142"/>
                  <a:pt x="141" y="144"/>
                  <a:pt x="141" y="145"/>
                </a:cubicBezTo>
                <a:cubicBezTo>
                  <a:pt x="141" y="145"/>
                  <a:pt x="141" y="145"/>
                  <a:pt x="141" y="145"/>
                </a:cubicBezTo>
                <a:cubicBezTo>
                  <a:pt x="141" y="146"/>
                  <a:pt x="141" y="146"/>
                  <a:pt x="141" y="146"/>
                </a:cubicBezTo>
                <a:cubicBezTo>
                  <a:pt x="141" y="146"/>
                  <a:pt x="141" y="146"/>
                  <a:pt x="141" y="146"/>
                </a:cubicBezTo>
                <a:cubicBezTo>
                  <a:pt x="141" y="147"/>
                  <a:pt x="141" y="147"/>
                  <a:pt x="141" y="147"/>
                </a:cubicBezTo>
                <a:cubicBezTo>
                  <a:pt x="141" y="147"/>
                  <a:pt x="141" y="147"/>
                  <a:pt x="141" y="147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39" y="150"/>
                  <a:pt x="139" y="150"/>
                  <a:pt x="139" y="150"/>
                </a:cubicBezTo>
                <a:cubicBezTo>
                  <a:pt x="139" y="151"/>
                  <a:pt x="139" y="151"/>
                  <a:pt x="139" y="151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38" y="151"/>
                  <a:pt x="138" y="151"/>
                  <a:pt x="138" y="151"/>
                </a:cubicBezTo>
                <a:cubicBezTo>
                  <a:pt x="137" y="151"/>
                  <a:pt x="137" y="151"/>
                  <a:pt x="137" y="151"/>
                </a:cubicBezTo>
                <a:cubicBezTo>
                  <a:pt x="135" y="153"/>
                  <a:pt x="135" y="153"/>
                  <a:pt x="135" y="153"/>
                </a:cubicBezTo>
                <a:cubicBezTo>
                  <a:pt x="135" y="161"/>
                  <a:pt x="135" y="161"/>
                  <a:pt x="135" y="161"/>
                </a:cubicBezTo>
                <a:cubicBezTo>
                  <a:pt x="134" y="161"/>
                  <a:pt x="134" y="161"/>
                  <a:pt x="134" y="161"/>
                </a:cubicBezTo>
                <a:cubicBezTo>
                  <a:pt x="134" y="162"/>
                  <a:pt x="134" y="162"/>
                  <a:pt x="134" y="162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132" y="163"/>
                  <a:pt x="132" y="163"/>
                  <a:pt x="132" y="163"/>
                </a:cubicBezTo>
                <a:cubicBezTo>
                  <a:pt x="131" y="163"/>
                  <a:pt x="131" y="163"/>
                  <a:pt x="131" y="163"/>
                </a:cubicBezTo>
                <a:cubicBezTo>
                  <a:pt x="131" y="157"/>
                  <a:pt x="131" y="157"/>
                  <a:pt x="131" y="157"/>
                </a:cubicBezTo>
                <a:cubicBezTo>
                  <a:pt x="116" y="157"/>
                  <a:pt x="116" y="157"/>
                  <a:pt x="116" y="157"/>
                </a:cubicBezTo>
                <a:cubicBezTo>
                  <a:pt x="116" y="158"/>
                  <a:pt x="116" y="158"/>
                  <a:pt x="116" y="158"/>
                </a:cubicBezTo>
                <a:cubicBezTo>
                  <a:pt x="115" y="158"/>
                  <a:pt x="115" y="158"/>
                  <a:pt x="115" y="158"/>
                </a:cubicBezTo>
                <a:cubicBezTo>
                  <a:pt x="115" y="163"/>
                  <a:pt x="115" y="163"/>
                  <a:pt x="115" y="163"/>
                </a:cubicBezTo>
                <a:cubicBezTo>
                  <a:pt x="115" y="163"/>
                  <a:pt x="113" y="161"/>
                  <a:pt x="111" y="158"/>
                </a:cubicBezTo>
                <a:cubicBezTo>
                  <a:pt x="109" y="156"/>
                  <a:pt x="104" y="155"/>
                  <a:pt x="104" y="155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56"/>
                  <a:pt x="104" y="156"/>
                  <a:pt x="104" y="156"/>
                </a:cubicBezTo>
                <a:cubicBezTo>
                  <a:pt x="104" y="196"/>
                  <a:pt x="104" y="196"/>
                  <a:pt x="104" y="196"/>
                </a:cubicBezTo>
                <a:cubicBezTo>
                  <a:pt x="103" y="196"/>
                  <a:pt x="103" y="196"/>
                  <a:pt x="103" y="196"/>
                </a:cubicBezTo>
                <a:cubicBezTo>
                  <a:pt x="103" y="199"/>
                  <a:pt x="103" y="199"/>
                  <a:pt x="103" y="199"/>
                </a:cubicBezTo>
                <a:cubicBezTo>
                  <a:pt x="98" y="191"/>
                  <a:pt x="98" y="191"/>
                  <a:pt x="98" y="191"/>
                </a:cubicBezTo>
                <a:cubicBezTo>
                  <a:pt x="98" y="191"/>
                  <a:pt x="98" y="191"/>
                  <a:pt x="98" y="190"/>
                </a:cubicBezTo>
                <a:cubicBezTo>
                  <a:pt x="98" y="189"/>
                  <a:pt x="98" y="188"/>
                  <a:pt x="96" y="188"/>
                </a:cubicBezTo>
                <a:cubicBezTo>
                  <a:pt x="90" y="177"/>
                  <a:pt x="90" y="177"/>
                  <a:pt x="90" y="177"/>
                </a:cubicBezTo>
                <a:cubicBezTo>
                  <a:pt x="92" y="174"/>
                  <a:pt x="94" y="171"/>
                  <a:pt x="94" y="167"/>
                </a:cubicBezTo>
                <a:cubicBezTo>
                  <a:pt x="94" y="163"/>
                  <a:pt x="92" y="159"/>
                  <a:pt x="88" y="157"/>
                </a:cubicBezTo>
                <a:cubicBezTo>
                  <a:pt x="88" y="96"/>
                  <a:pt x="88" y="96"/>
                  <a:pt x="88" y="96"/>
                </a:cubicBezTo>
                <a:cubicBezTo>
                  <a:pt x="92" y="94"/>
                  <a:pt x="95" y="90"/>
                  <a:pt x="95" y="86"/>
                </a:cubicBezTo>
                <a:cubicBezTo>
                  <a:pt x="95" y="81"/>
                  <a:pt x="91" y="77"/>
                  <a:pt x="87" y="76"/>
                </a:cubicBezTo>
                <a:cubicBezTo>
                  <a:pt x="87" y="70"/>
                  <a:pt x="87" y="70"/>
                  <a:pt x="87" y="70"/>
                </a:cubicBezTo>
                <a:cubicBezTo>
                  <a:pt x="87" y="70"/>
                  <a:pt x="87" y="70"/>
                  <a:pt x="87" y="70"/>
                </a:cubicBezTo>
                <a:cubicBezTo>
                  <a:pt x="87" y="69"/>
                  <a:pt x="87" y="69"/>
                  <a:pt x="87" y="69"/>
                </a:cubicBezTo>
                <a:cubicBezTo>
                  <a:pt x="87" y="69"/>
                  <a:pt x="87" y="69"/>
                  <a:pt x="87" y="69"/>
                </a:cubicBezTo>
                <a:cubicBezTo>
                  <a:pt x="87" y="57"/>
                  <a:pt x="87" y="57"/>
                  <a:pt x="87" y="57"/>
                </a:cubicBezTo>
                <a:cubicBezTo>
                  <a:pt x="87" y="57"/>
                  <a:pt x="88" y="56"/>
                  <a:pt x="88" y="54"/>
                </a:cubicBezTo>
                <a:cubicBezTo>
                  <a:pt x="88" y="52"/>
                  <a:pt x="87" y="52"/>
                  <a:pt x="87" y="5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0"/>
                  <a:pt x="87" y="50"/>
                  <a:pt x="87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38"/>
                  <a:pt x="85" y="38"/>
                  <a:pt x="85" y="38"/>
                </a:cubicBezTo>
                <a:cubicBezTo>
                  <a:pt x="86" y="38"/>
                  <a:pt x="86" y="38"/>
                  <a:pt x="86" y="38"/>
                </a:cubicBezTo>
                <a:cubicBezTo>
                  <a:pt x="86" y="37"/>
                  <a:pt x="86" y="37"/>
                  <a:pt x="86" y="37"/>
                </a:cubicBezTo>
                <a:cubicBezTo>
                  <a:pt x="85" y="36"/>
                  <a:pt x="85" y="36"/>
                  <a:pt x="85" y="36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25"/>
                  <a:pt x="86" y="24"/>
                  <a:pt x="86" y="23"/>
                </a:cubicBezTo>
                <a:cubicBezTo>
                  <a:pt x="86" y="23"/>
                  <a:pt x="85" y="22"/>
                  <a:pt x="85" y="22"/>
                </a:cubicBezTo>
                <a:cubicBezTo>
                  <a:pt x="85" y="15"/>
                  <a:pt x="85" y="15"/>
                  <a:pt x="85" y="15"/>
                </a:cubicBezTo>
                <a:cubicBezTo>
                  <a:pt x="85" y="15"/>
                  <a:pt x="85" y="15"/>
                  <a:pt x="85" y="15"/>
                </a:cubicBezTo>
                <a:cubicBezTo>
                  <a:pt x="85" y="8"/>
                  <a:pt x="85" y="8"/>
                  <a:pt x="85" y="8"/>
                </a:cubicBezTo>
                <a:cubicBezTo>
                  <a:pt x="84" y="8"/>
                  <a:pt x="84" y="8"/>
                  <a:pt x="84" y="8"/>
                </a:cubicBezTo>
                <a:cubicBezTo>
                  <a:pt x="84" y="2"/>
                  <a:pt x="84" y="2"/>
                  <a:pt x="84" y="2"/>
                </a:cubicBezTo>
                <a:cubicBezTo>
                  <a:pt x="85" y="1"/>
                  <a:pt x="85" y="1"/>
                  <a:pt x="85" y="1"/>
                </a:cubicBezTo>
                <a:cubicBezTo>
                  <a:pt x="85" y="0"/>
                  <a:pt x="85" y="0"/>
                  <a:pt x="85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1"/>
                  <a:pt x="83" y="1"/>
                  <a:pt x="83" y="1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8"/>
                  <a:pt x="84" y="8"/>
                  <a:pt x="84" y="8"/>
                </a:cubicBezTo>
                <a:cubicBezTo>
                  <a:pt x="83" y="8"/>
                  <a:pt x="83" y="8"/>
                  <a:pt x="83" y="8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22"/>
                  <a:pt x="83" y="22"/>
                  <a:pt x="83" y="22"/>
                </a:cubicBezTo>
                <a:cubicBezTo>
                  <a:pt x="83" y="22"/>
                  <a:pt x="83" y="23"/>
                  <a:pt x="83" y="23"/>
                </a:cubicBezTo>
                <a:cubicBezTo>
                  <a:pt x="83" y="24"/>
                  <a:pt x="83" y="25"/>
                  <a:pt x="83" y="25"/>
                </a:cubicBezTo>
                <a:cubicBezTo>
                  <a:pt x="83" y="36"/>
                  <a:pt x="83" y="36"/>
                  <a:pt x="83" y="36"/>
                </a:cubicBezTo>
                <a:cubicBezTo>
                  <a:pt x="82" y="37"/>
                  <a:pt x="82" y="37"/>
                  <a:pt x="82" y="37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8"/>
                  <a:pt x="83" y="38"/>
                  <a:pt x="83" y="38"/>
                </a:cubicBezTo>
                <a:cubicBezTo>
                  <a:pt x="83" y="50"/>
                  <a:pt x="83" y="50"/>
                  <a:pt x="83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1"/>
                  <a:pt x="81" y="51"/>
                  <a:pt x="81" y="51"/>
                </a:cubicBezTo>
                <a:cubicBezTo>
                  <a:pt x="81" y="52"/>
                  <a:pt x="81" y="52"/>
                  <a:pt x="81" y="52"/>
                </a:cubicBezTo>
                <a:cubicBezTo>
                  <a:pt x="81" y="52"/>
                  <a:pt x="80" y="52"/>
                  <a:pt x="80" y="54"/>
                </a:cubicBezTo>
                <a:cubicBezTo>
                  <a:pt x="80" y="56"/>
                  <a:pt x="81" y="57"/>
                  <a:pt x="81" y="57"/>
                </a:cubicBezTo>
                <a:cubicBezTo>
                  <a:pt x="81" y="69"/>
                  <a:pt x="81" y="69"/>
                  <a:pt x="81" y="69"/>
                </a:cubicBezTo>
                <a:cubicBezTo>
                  <a:pt x="81" y="69"/>
                  <a:pt x="81" y="69"/>
                  <a:pt x="81" y="69"/>
                </a:cubicBezTo>
                <a:cubicBezTo>
                  <a:pt x="81" y="70"/>
                  <a:pt x="81" y="70"/>
                  <a:pt x="81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1" y="75"/>
                  <a:pt x="81" y="75"/>
                  <a:pt x="81" y="75"/>
                </a:cubicBezTo>
                <a:cubicBezTo>
                  <a:pt x="76" y="77"/>
                  <a:pt x="73" y="81"/>
                  <a:pt x="73" y="86"/>
                </a:cubicBezTo>
                <a:cubicBezTo>
                  <a:pt x="73" y="89"/>
                  <a:pt x="74" y="93"/>
                  <a:pt x="77" y="95"/>
                </a:cubicBezTo>
                <a:cubicBezTo>
                  <a:pt x="77" y="157"/>
                  <a:pt x="77" y="157"/>
                  <a:pt x="77" y="157"/>
                </a:cubicBezTo>
                <a:cubicBezTo>
                  <a:pt x="73" y="159"/>
                  <a:pt x="71" y="163"/>
                  <a:pt x="71" y="167"/>
                </a:cubicBezTo>
                <a:cubicBezTo>
                  <a:pt x="71" y="169"/>
                  <a:pt x="71" y="170"/>
                  <a:pt x="71" y="171"/>
                </a:cubicBezTo>
                <a:cubicBezTo>
                  <a:pt x="66" y="171"/>
                  <a:pt x="66" y="171"/>
                  <a:pt x="66" y="171"/>
                </a:cubicBezTo>
                <a:cubicBezTo>
                  <a:pt x="66" y="172"/>
                  <a:pt x="66" y="172"/>
                  <a:pt x="66" y="172"/>
                </a:cubicBezTo>
                <a:cubicBezTo>
                  <a:pt x="64" y="172"/>
                  <a:pt x="64" y="172"/>
                  <a:pt x="64" y="172"/>
                </a:cubicBezTo>
                <a:cubicBezTo>
                  <a:pt x="64" y="173"/>
                  <a:pt x="64" y="173"/>
                  <a:pt x="64" y="173"/>
                </a:cubicBezTo>
                <a:cubicBezTo>
                  <a:pt x="61" y="173"/>
                  <a:pt x="61" y="173"/>
                  <a:pt x="61" y="173"/>
                </a:cubicBezTo>
                <a:cubicBezTo>
                  <a:pt x="60" y="174"/>
                  <a:pt x="60" y="174"/>
                  <a:pt x="60" y="174"/>
                </a:cubicBezTo>
                <a:cubicBezTo>
                  <a:pt x="60" y="186"/>
                  <a:pt x="60" y="186"/>
                  <a:pt x="60" y="186"/>
                </a:cubicBezTo>
                <a:cubicBezTo>
                  <a:pt x="50" y="182"/>
                  <a:pt x="50" y="182"/>
                  <a:pt x="50" y="182"/>
                </a:cubicBezTo>
                <a:cubicBezTo>
                  <a:pt x="44" y="182"/>
                  <a:pt x="44" y="182"/>
                  <a:pt x="44" y="182"/>
                </a:cubicBezTo>
                <a:cubicBezTo>
                  <a:pt x="41" y="178"/>
                  <a:pt x="37" y="176"/>
                  <a:pt x="32" y="176"/>
                </a:cubicBezTo>
                <a:cubicBezTo>
                  <a:pt x="31" y="176"/>
                  <a:pt x="30" y="176"/>
                  <a:pt x="29" y="176"/>
                </a:cubicBezTo>
                <a:cubicBezTo>
                  <a:pt x="29" y="172"/>
                  <a:pt x="29" y="172"/>
                  <a:pt x="29" y="172"/>
                </a:cubicBezTo>
                <a:cubicBezTo>
                  <a:pt x="28" y="172"/>
                  <a:pt x="28" y="172"/>
                  <a:pt x="28" y="172"/>
                </a:cubicBezTo>
                <a:cubicBezTo>
                  <a:pt x="28" y="169"/>
                  <a:pt x="28" y="169"/>
                  <a:pt x="28" y="169"/>
                </a:cubicBezTo>
                <a:cubicBezTo>
                  <a:pt x="28" y="169"/>
                  <a:pt x="28" y="169"/>
                  <a:pt x="28" y="169"/>
                </a:cubicBezTo>
                <a:cubicBezTo>
                  <a:pt x="28" y="169"/>
                  <a:pt x="28" y="169"/>
                  <a:pt x="28" y="169"/>
                </a:cubicBezTo>
                <a:cubicBezTo>
                  <a:pt x="27" y="168"/>
                  <a:pt x="27" y="168"/>
                  <a:pt x="27" y="168"/>
                </a:cubicBezTo>
                <a:cubicBezTo>
                  <a:pt x="27" y="161"/>
                  <a:pt x="27" y="161"/>
                  <a:pt x="27" y="161"/>
                </a:cubicBezTo>
                <a:cubicBezTo>
                  <a:pt x="26" y="161"/>
                  <a:pt x="26" y="161"/>
                  <a:pt x="26" y="161"/>
                </a:cubicBezTo>
                <a:cubicBezTo>
                  <a:pt x="26" y="158"/>
                  <a:pt x="26" y="158"/>
                  <a:pt x="26" y="158"/>
                </a:cubicBezTo>
                <a:cubicBezTo>
                  <a:pt x="26" y="158"/>
                  <a:pt x="26" y="158"/>
                  <a:pt x="26" y="158"/>
                </a:cubicBezTo>
                <a:cubicBezTo>
                  <a:pt x="26" y="157"/>
                  <a:pt x="26" y="157"/>
                  <a:pt x="26" y="157"/>
                </a:cubicBezTo>
                <a:cubicBezTo>
                  <a:pt x="21" y="154"/>
                  <a:pt x="21" y="154"/>
                  <a:pt x="21" y="154"/>
                </a:cubicBezTo>
                <a:cubicBezTo>
                  <a:pt x="21" y="149"/>
                  <a:pt x="21" y="149"/>
                  <a:pt x="21" y="149"/>
                </a:cubicBezTo>
                <a:cubicBezTo>
                  <a:pt x="20" y="149"/>
                  <a:pt x="20" y="149"/>
                  <a:pt x="20" y="149"/>
                </a:cubicBezTo>
                <a:cubicBezTo>
                  <a:pt x="20" y="146"/>
                  <a:pt x="20" y="146"/>
                  <a:pt x="20" y="146"/>
                </a:cubicBezTo>
                <a:cubicBezTo>
                  <a:pt x="20" y="146"/>
                  <a:pt x="20" y="146"/>
                  <a:pt x="20" y="146"/>
                </a:cubicBezTo>
                <a:cubicBezTo>
                  <a:pt x="19" y="146"/>
                  <a:pt x="19" y="146"/>
                  <a:pt x="19" y="146"/>
                </a:cubicBezTo>
                <a:cubicBezTo>
                  <a:pt x="19" y="149"/>
                  <a:pt x="19" y="149"/>
                  <a:pt x="19" y="149"/>
                </a:cubicBezTo>
                <a:cubicBezTo>
                  <a:pt x="18" y="149"/>
                  <a:pt x="18" y="149"/>
                  <a:pt x="18" y="149"/>
                </a:cubicBezTo>
                <a:cubicBezTo>
                  <a:pt x="18" y="154"/>
                  <a:pt x="18" y="154"/>
                  <a:pt x="18" y="154"/>
                </a:cubicBezTo>
                <a:cubicBezTo>
                  <a:pt x="13" y="157"/>
                  <a:pt x="13" y="157"/>
                  <a:pt x="13" y="157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3" y="158"/>
                  <a:pt x="13" y="158"/>
                  <a:pt x="13" y="158"/>
                </a:cubicBezTo>
                <a:cubicBezTo>
                  <a:pt x="13" y="161"/>
                  <a:pt x="13" y="161"/>
                  <a:pt x="13" y="161"/>
                </a:cubicBezTo>
                <a:cubicBezTo>
                  <a:pt x="12" y="161"/>
                  <a:pt x="12" y="161"/>
                  <a:pt x="12" y="161"/>
                </a:cubicBezTo>
                <a:cubicBezTo>
                  <a:pt x="12" y="168"/>
                  <a:pt x="12" y="168"/>
                  <a:pt x="12" y="168"/>
                </a:cubicBezTo>
                <a:cubicBezTo>
                  <a:pt x="12" y="169"/>
                  <a:pt x="12" y="169"/>
                  <a:pt x="12" y="169"/>
                </a:cubicBezTo>
                <a:cubicBezTo>
                  <a:pt x="12" y="169"/>
                  <a:pt x="12" y="169"/>
                  <a:pt x="12" y="169"/>
                </a:cubicBezTo>
                <a:cubicBezTo>
                  <a:pt x="11" y="169"/>
                  <a:pt x="11" y="169"/>
                  <a:pt x="11" y="169"/>
                </a:cubicBezTo>
                <a:cubicBezTo>
                  <a:pt x="11" y="172"/>
                  <a:pt x="11" y="172"/>
                  <a:pt x="11" y="172"/>
                </a:cubicBezTo>
                <a:cubicBezTo>
                  <a:pt x="10" y="172"/>
                  <a:pt x="10" y="172"/>
                  <a:pt x="10" y="172"/>
                </a:cubicBezTo>
                <a:cubicBezTo>
                  <a:pt x="10" y="180"/>
                  <a:pt x="10" y="180"/>
                  <a:pt x="10" y="180"/>
                </a:cubicBezTo>
                <a:cubicBezTo>
                  <a:pt x="10" y="180"/>
                  <a:pt x="7" y="181"/>
                  <a:pt x="4" y="183"/>
                </a:cubicBezTo>
                <a:cubicBezTo>
                  <a:pt x="2" y="183"/>
                  <a:pt x="2" y="183"/>
                  <a:pt x="2" y="183"/>
                </a:cubicBezTo>
                <a:cubicBezTo>
                  <a:pt x="2" y="183"/>
                  <a:pt x="2" y="183"/>
                  <a:pt x="2" y="183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87"/>
                  <a:pt x="0" y="187"/>
                  <a:pt x="0" y="187"/>
                </a:cubicBezTo>
                <a:cubicBezTo>
                  <a:pt x="1" y="187"/>
                  <a:pt x="1" y="187"/>
                  <a:pt x="1" y="187"/>
                </a:cubicBezTo>
                <a:cubicBezTo>
                  <a:pt x="1" y="195"/>
                  <a:pt x="1" y="195"/>
                  <a:pt x="1" y="195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6"/>
                  <a:pt x="0" y="196"/>
                  <a:pt x="0" y="196"/>
                </a:cubicBezTo>
                <a:cubicBezTo>
                  <a:pt x="1" y="196"/>
                  <a:pt x="1" y="196"/>
                  <a:pt x="1" y="196"/>
                </a:cubicBezTo>
                <a:cubicBezTo>
                  <a:pt x="1" y="204"/>
                  <a:pt x="1" y="204"/>
                  <a:pt x="1" y="204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06"/>
                  <a:pt x="0" y="206"/>
                  <a:pt x="0" y="206"/>
                </a:cubicBezTo>
                <a:cubicBezTo>
                  <a:pt x="0" y="209"/>
                  <a:pt x="0" y="209"/>
                  <a:pt x="0" y="209"/>
                </a:cubicBezTo>
                <a:cubicBezTo>
                  <a:pt x="513" y="209"/>
                  <a:pt x="513" y="209"/>
                  <a:pt x="513" y="209"/>
                </a:cubicBezTo>
                <a:cubicBezTo>
                  <a:pt x="513" y="207"/>
                  <a:pt x="513" y="207"/>
                  <a:pt x="513" y="207"/>
                </a:cubicBezTo>
                <a:cubicBezTo>
                  <a:pt x="513" y="207"/>
                  <a:pt x="513" y="207"/>
                  <a:pt x="513" y="207"/>
                </a:cubicBezTo>
                <a:cubicBezTo>
                  <a:pt x="513" y="206"/>
                  <a:pt x="513" y="206"/>
                  <a:pt x="513" y="206"/>
                </a:cubicBezTo>
                <a:cubicBezTo>
                  <a:pt x="512" y="206"/>
                  <a:pt x="512" y="206"/>
                  <a:pt x="512" y="206"/>
                </a:cubicBezTo>
                <a:cubicBezTo>
                  <a:pt x="512" y="203"/>
                  <a:pt x="512" y="203"/>
                  <a:pt x="512" y="203"/>
                </a:cubicBezTo>
                <a:lnTo>
                  <a:pt x="513" y="203"/>
                </a:lnTo>
                <a:close/>
                <a:moveTo>
                  <a:pt x="83" y="200"/>
                </a:moveTo>
                <a:cubicBezTo>
                  <a:pt x="79" y="192"/>
                  <a:pt x="79" y="192"/>
                  <a:pt x="79" y="192"/>
                </a:cubicBezTo>
                <a:cubicBezTo>
                  <a:pt x="79" y="191"/>
                  <a:pt x="79" y="191"/>
                  <a:pt x="79" y="190"/>
                </a:cubicBezTo>
                <a:cubicBezTo>
                  <a:pt x="83" y="190"/>
                  <a:pt x="83" y="190"/>
                  <a:pt x="83" y="190"/>
                </a:cubicBezTo>
                <a:lnTo>
                  <a:pt x="83" y="200"/>
                </a:lnTo>
                <a:close/>
                <a:moveTo>
                  <a:pt x="83" y="187"/>
                </a:moveTo>
                <a:cubicBezTo>
                  <a:pt x="79" y="187"/>
                  <a:pt x="79" y="187"/>
                  <a:pt x="79" y="187"/>
                </a:cubicBezTo>
                <a:cubicBezTo>
                  <a:pt x="81" y="179"/>
                  <a:pt x="81" y="179"/>
                  <a:pt x="81" y="179"/>
                </a:cubicBezTo>
                <a:cubicBezTo>
                  <a:pt x="82" y="179"/>
                  <a:pt x="82" y="179"/>
                  <a:pt x="83" y="179"/>
                </a:cubicBezTo>
                <a:cubicBezTo>
                  <a:pt x="83" y="179"/>
                  <a:pt x="83" y="179"/>
                  <a:pt x="83" y="179"/>
                </a:cubicBezTo>
                <a:lnTo>
                  <a:pt x="83" y="187"/>
                </a:lnTo>
                <a:close/>
                <a:moveTo>
                  <a:pt x="84" y="156"/>
                </a:moveTo>
                <a:cubicBezTo>
                  <a:pt x="83" y="156"/>
                  <a:pt x="83" y="156"/>
                  <a:pt x="83" y="156"/>
                </a:cubicBezTo>
                <a:cubicBezTo>
                  <a:pt x="82" y="156"/>
                  <a:pt x="81" y="156"/>
                  <a:pt x="81" y="156"/>
                </a:cubicBezTo>
                <a:cubicBezTo>
                  <a:pt x="81" y="154"/>
                  <a:pt x="81" y="154"/>
                  <a:pt x="81" y="154"/>
                </a:cubicBezTo>
                <a:cubicBezTo>
                  <a:pt x="84" y="154"/>
                  <a:pt x="84" y="154"/>
                  <a:pt x="84" y="154"/>
                </a:cubicBezTo>
                <a:lnTo>
                  <a:pt x="84" y="156"/>
                </a:lnTo>
                <a:close/>
                <a:moveTo>
                  <a:pt x="84" y="153"/>
                </a:moveTo>
                <a:cubicBezTo>
                  <a:pt x="81" y="153"/>
                  <a:pt x="81" y="153"/>
                  <a:pt x="81" y="153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53"/>
                </a:lnTo>
                <a:close/>
                <a:moveTo>
                  <a:pt x="84" y="141"/>
                </a:moveTo>
                <a:cubicBezTo>
                  <a:pt x="81" y="143"/>
                  <a:pt x="81" y="143"/>
                  <a:pt x="81" y="143"/>
                </a:cubicBezTo>
                <a:cubicBezTo>
                  <a:pt x="81" y="137"/>
                  <a:pt x="81" y="137"/>
                  <a:pt x="81" y="137"/>
                </a:cubicBezTo>
                <a:cubicBezTo>
                  <a:pt x="84" y="138"/>
                  <a:pt x="84" y="138"/>
                  <a:pt x="84" y="138"/>
                </a:cubicBezTo>
                <a:lnTo>
                  <a:pt x="84" y="141"/>
                </a:lnTo>
                <a:close/>
                <a:moveTo>
                  <a:pt x="84" y="131"/>
                </a:moveTo>
                <a:cubicBezTo>
                  <a:pt x="81" y="133"/>
                  <a:pt x="81" y="133"/>
                  <a:pt x="81" y="133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4" y="128"/>
                  <a:pt x="84" y="128"/>
                  <a:pt x="84" y="128"/>
                </a:cubicBezTo>
                <a:lnTo>
                  <a:pt x="84" y="131"/>
                </a:lnTo>
                <a:close/>
                <a:moveTo>
                  <a:pt x="84" y="121"/>
                </a:moveTo>
                <a:cubicBezTo>
                  <a:pt x="81" y="122"/>
                  <a:pt x="81" y="122"/>
                  <a:pt x="81" y="122"/>
                </a:cubicBezTo>
                <a:cubicBezTo>
                  <a:pt x="81" y="116"/>
                  <a:pt x="81" y="116"/>
                  <a:pt x="81" y="116"/>
                </a:cubicBezTo>
                <a:cubicBezTo>
                  <a:pt x="84" y="118"/>
                  <a:pt x="84" y="118"/>
                  <a:pt x="84" y="118"/>
                </a:cubicBezTo>
                <a:lnTo>
                  <a:pt x="84" y="121"/>
                </a:lnTo>
                <a:close/>
                <a:moveTo>
                  <a:pt x="84" y="111"/>
                </a:moveTo>
                <a:cubicBezTo>
                  <a:pt x="81" y="112"/>
                  <a:pt x="81" y="112"/>
                  <a:pt x="81" y="112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4" y="108"/>
                  <a:pt x="84" y="108"/>
                  <a:pt x="84" y="108"/>
                </a:cubicBezTo>
                <a:lnTo>
                  <a:pt x="84" y="111"/>
                </a:lnTo>
                <a:close/>
                <a:moveTo>
                  <a:pt x="84" y="100"/>
                </a:moveTo>
                <a:cubicBezTo>
                  <a:pt x="81" y="102"/>
                  <a:pt x="81" y="102"/>
                  <a:pt x="81" y="102"/>
                </a:cubicBezTo>
                <a:cubicBezTo>
                  <a:pt x="81" y="97"/>
                  <a:pt x="81" y="97"/>
                  <a:pt x="81" y="97"/>
                </a:cubicBezTo>
                <a:cubicBezTo>
                  <a:pt x="82" y="97"/>
                  <a:pt x="83" y="97"/>
                  <a:pt x="84" y="97"/>
                </a:cubicBezTo>
                <a:lnTo>
                  <a:pt x="84" y="100"/>
                </a:lnTo>
                <a:close/>
                <a:moveTo>
                  <a:pt x="87" y="178"/>
                </a:moveTo>
                <a:cubicBezTo>
                  <a:pt x="87" y="178"/>
                  <a:pt x="87" y="178"/>
                  <a:pt x="87" y="178"/>
                </a:cubicBezTo>
                <a:cubicBezTo>
                  <a:pt x="94" y="189"/>
                  <a:pt x="94" y="189"/>
                  <a:pt x="94" y="189"/>
                </a:cubicBezTo>
                <a:cubicBezTo>
                  <a:pt x="94" y="190"/>
                  <a:pt x="93" y="190"/>
                  <a:pt x="93" y="190"/>
                </a:cubicBezTo>
                <a:cubicBezTo>
                  <a:pt x="93" y="191"/>
                  <a:pt x="93" y="191"/>
                  <a:pt x="94" y="191"/>
                </a:cubicBezTo>
                <a:cubicBezTo>
                  <a:pt x="87" y="197"/>
                  <a:pt x="87" y="197"/>
                  <a:pt x="87" y="197"/>
                </a:cubicBezTo>
                <a:lnTo>
                  <a:pt x="87" y="178"/>
                </a:lnTo>
                <a:close/>
                <a:moveTo>
                  <a:pt x="87" y="202"/>
                </a:moveTo>
                <a:cubicBezTo>
                  <a:pt x="87" y="200"/>
                  <a:pt x="87" y="200"/>
                  <a:pt x="87" y="200"/>
                </a:cubicBezTo>
                <a:cubicBezTo>
                  <a:pt x="95" y="193"/>
                  <a:pt x="95" y="193"/>
                  <a:pt x="95" y="193"/>
                </a:cubicBezTo>
                <a:cubicBezTo>
                  <a:pt x="95" y="193"/>
                  <a:pt x="95" y="193"/>
                  <a:pt x="96" y="193"/>
                </a:cubicBezTo>
                <a:cubicBezTo>
                  <a:pt x="101" y="202"/>
                  <a:pt x="101" y="202"/>
                  <a:pt x="101" y="202"/>
                </a:cubicBezTo>
                <a:lnTo>
                  <a:pt x="87" y="202"/>
                </a:lnTo>
                <a:close/>
                <a:moveTo>
                  <a:pt x="341" y="83"/>
                </a:moveTo>
                <a:cubicBezTo>
                  <a:pt x="333" y="85"/>
                  <a:pt x="333" y="85"/>
                  <a:pt x="333" y="85"/>
                </a:cubicBezTo>
                <a:cubicBezTo>
                  <a:pt x="330" y="77"/>
                  <a:pt x="330" y="77"/>
                  <a:pt x="330" y="77"/>
                </a:cubicBezTo>
                <a:cubicBezTo>
                  <a:pt x="343" y="73"/>
                  <a:pt x="343" y="73"/>
                  <a:pt x="343" y="73"/>
                </a:cubicBezTo>
                <a:lnTo>
                  <a:pt x="341" y="83"/>
                </a:lnTo>
                <a:close/>
              </a:path>
            </a:pathLst>
          </a:custGeom>
          <a:solidFill>
            <a:schemeClr val="bg1">
              <a:lumMod val="85000"/>
              <a:alpha val="3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1813947" y="3172473"/>
            <a:ext cx="257" cy="9600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84019" y="3172473"/>
            <a:ext cx="257" cy="9600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551165" y="3172592"/>
            <a:ext cx="257" cy="9600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10424547" y="3159309"/>
            <a:ext cx="257" cy="9600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-457200" y="4686300"/>
            <a:ext cx="13081000" cy="21717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262628" y="4109324"/>
            <a:ext cx="1103152" cy="1103152"/>
            <a:chOff x="1262628" y="4109324"/>
            <a:chExt cx="1103152" cy="1103152"/>
          </a:xfrm>
        </p:grpSpPr>
        <p:sp>
          <p:nvSpPr>
            <p:cNvPr id="11" name="椭圆 10"/>
            <p:cNvSpPr/>
            <p:nvPr/>
          </p:nvSpPr>
          <p:spPr>
            <a:xfrm>
              <a:off x="1262628" y="4109324"/>
              <a:ext cx="1103152" cy="110315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2697" y="4466020"/>
              <a:ext cx="382500" cy="405000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132828" y="4109324"/>
            <a:ext cx="1103152" cy="1103152"/>
            <a:chOff x="4132828" y="4109324"/>
            <a:chExt cx="1103152" cy="1103152"/>
          </a:xfrm>
        </p:grpSpPr>
        <p:sp>
          <p:nvSpPr>
            <p:cNvPr id="12" name="椭圆 11"/>
            <p:cNvSpPr/>
            <p:nvPr/>
          </p:nvSpPr>
          <p:spPr>
            <a:xfrm>
              <a:off x="4132828" y="4109324"/>
              <a:ext cx="1103152" cy="110315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59019" y="4428640"/>
              <a:ext cx="450000" cy="450000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7003028" y="4083924"/>
            <a:ext cx="1103152" cy="1103152"/>
            <a:chOff x="7003028" y="4083924"/>
            <a:chExt cx="1103152" cy="1103152"/>
          </a:xfrm>
        </p:grpSpPr>
        <p:sp>
          <p:nvSpPr>
            <p:cNvPr id="13" name="椭圆 12"/>
            <p:cNvSpPr/>
            <p:nvPr/>
          </p:nvSpPr>
          <p:spPr>
            <a:xfrm>
              <a:off x="7003028" y="4083924"/>
              <a:ext cx="1103152" cy="110315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2729" y="4413225"/>
              <a:ext cx="483750" cy="39375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9873228" y="4058524"/>
            <a:ext cx="1103152" cy="1103152"/>
            <a:chOff x="9873228" y="4058524"/>
            <a:chExt cx="1103152" cy="1103152"/>
          </a:xfrm>
        </p:grpSpPr>
        <p:sp>
          <p:nvSpPr>
            <p:cNvPr id="14" name="椭圆 13"/>
            <p:cNvSpPr/>
            <p:nvPr/>
          </p:nvSpPr>
          <p:spPr>
            <a:xfrm>
              <a:off x="9873228" y="4058524"/>
              <a:ext cx="1103152" cy="1103152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8636" y="4337375"/>
              <a:ext cx="585000" cy="596250"/>
            </a:xfrm>
            <a:prstGeom prst="rect">
              <a:avLst/>
            </a:prstGeom>
          </p:spPr>
        </p:pic>
      </p:grpSp>
      <p:sp>
        <p:nvSpPr>
          <p:cNvPr id="27" name="矩形 26"/>
          <p:cNvSpPr/>
          <p:nvPr/>
        </p:nvSpPr>
        <p:spPr>
          <a:xfrm>
            <a:off x="1047372" y="5777651"/>
            <a:ext cx="1009725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68428" y="5163228"/>
            <a:ext cx="1855145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86374" y="1618498"/>
            <a:ext cx="1855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756446" y="1618498"/>
            <a:ext cx="1855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600442" y="1615541"/>
            <a:ext cx="1855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444438" y="1602131"/>
            <a:ext cx="185514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请在此输入标题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46354" y="2144674"/>
            <a:ext cx="2735184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201905" y="2126578"/>
            <a:ext cx="2735184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026906" y="2126578"/>
            <a:ext cx="2735184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974020" y="2126578"/>
            <a:ext cx="2735184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2729678" cy="829083"/>
            <a:chOff x="-114300" y="213732"/>
            <a:chExt cx="2729678" cy="829083"/>
          </a:xfrm>
        </p:grpSpPr>
        <p:sp>
          <p:nvSpPr>
            <p:cNvPr id="38" name="文本框 37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1" name="平行四边形 40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平行四边形 41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3" name="Rectangle 2"/>
            <p:cNvSpPr>
              <a:spLocks noChangeArrowheads="1"/>
            </p:cNvSpPr>
            <p:nvPr/>
          </p:nvSpPr>
          <p:spPr bwMode="auto">
            <a:xfrm>
              <a:off x="545636" y="735038"/>
              <a:ext cx="180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INDUSTRY SOLUTIONS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0" grpId="0" animBg="1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1997186206"/>
              </p:ext>
            </p:extLst>
          </p:nvPr>
        </p:nvGraphicFramePr>
        <p:xfrm>
          <a:off x="762807" y="880139"/>
          <a:ext cx="5202178" cy="6620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1" name="直接连接符 20"/>
          <p:cNvCxnSpPr/>
          <p:nvPr/>
        </p:nvCxnSpPr>
        <p:spPr>
          <a:xfrm>
            <a:off x="2974126" y="2117202"/>
            <a:ext cx="0" cy="159827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937052" y="2117202"/>
            <a:ext cx="0" cy="207306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4001031" y="2117202"/>
            <a:ext cx="0" cy="10365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110220" y="2105627"/>
            <a:ext cx="0" cy="52984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headEnd type="none"/>
            <a:tailEnd type="non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>
            <a:off x="4757192" y="1399571"/>
            <a:ext cx="706056" cy="706056"/>
            <a:chOff x="4757192" y="1399571"/>
            <a:chExt cx="706056" cy="706056"/>
          </a:xfrm>
        </p:grpSpPr>
        <p:sp>
          <p:nvSpPr>
            <p:cNvPr id="15" name="椭圆 14"/>
            <p:cNvSpPr/>
            <p:nvPr/>
          </p:nvSpPr>
          <p:spPr>
            <a:xfrm>
              <a:off x="4757192" y="1399571"/>
              <a:ext cx="706056" cy="7060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9595" y="1544799"/>
              <a:ext cx="461250" cy="438750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3665143" y="1399571"/>
            <a:ext cx="706056" cy="706056"/>
            <a:chOff x="3665143" y="1399571"/>
            <a:chExt cx="706056" cy="706056"/>
          </a:xfrm>
        </p:grpSpPr>
        <p:sp>
          <p:nvSpPr>
            <p:cNvPr id="16" name="椭圆 15"/>
            <p:cNvSpPr/>
            <p:nvPr/>
          </p:nvSpPr>
          <p:spPr>
            <a:xfrm>
              <a:off x="3665143" y="1399571"/>
              <a:ext cx="706056" cy="7060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14918" y="1567299"/>
              <a:ext cx="618750" cy="39375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2621098" y="1399571"/>
            <a:ext cx="706056" cy="706056"/>
            <a:chOff x="2621098" y="1399571"/>
            <a:chExt cx="706056" cy="706056"/>
          </a:xfrm>
        </p:grpSpPr>
        <p:sp>
          <p:nvSpPr>
            <p:cNvPr id="17" name="椭圆 16"/>
            <p:cNvSpPr/>
            <p:nvPr/>
          </p:nvSpPr>
          <p:spPr>
            <a:xfrm>
              <a:off x="2621098" y="1399571"/>
              <a:ext cx="706056" cy="706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60924" y="1505424"/>
              <a:ext cx="596250" cy="517500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1584024" y="1399571"/>
            <a:ext cx="706056" cy="706056"/>
            <a:chOff x="1584024" y="1399571"/>
            <a:chExt cx="706056" cy="706056"/>
          </a:xfrm>
        </p:grpSpPr>
        <p:sp>
          <p:nvSpPr>
            <p:cNvPr id="18" name="椭圆 17"/>
            <p:cNvSpPr/>
            <p:nvPr/>
          </p:nvSpPr>
          <p:spPr>
            <a:xfrm>
              <a:off x="1584024" y="1399571"/>
              <a:ext cx="706056" cy="7060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01694" y="1526420"/>
              <a:ext cx="472500" cy="48375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646380" y="1399571"/>
            <a:ext cx="2229218" cy="2229218"/>
            <a:chOff x="6646380" y="1399571"/>
            <a:chExt cx="2229218" cy="2229218"/>
          </a:xfrm>
        </p:grpSpPr>
        <p:sp>
          <p:nvSpPr>
            <p:cNvPr id="38" name="圆角矩形 37"/>
            <p:cNvSpPr/>
            <p:nvPr/>
          </p:nvSpPr>
          <p:spPr>
            <a:xfrm>
              <a:off x="6646380" y="1399571"/>
              <a:ext cx="2229218" cy="222921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14"/>
            <p:cNvSpPr txBox="1">
              <a:spLocks noChangeArrowheads="1"/>
            </p:cNvSpPr>
            <p:nvPr/>
          </p:nvSpPr>
          <p:spPr bwMode="auto">
            <a:xfrm>
              <a:off x="7087015" y="1635918"/>
              <a:ext cx="1454244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98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6753465" y="2408506"/>
              <a:ext cx="1963953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8998330" y="1399571"/>
            <a:ext cx="2229218" cy="2229218"/>
            <a:chOff x="8998330" y="1399571"/>
            <a:chExt cx="2229218" cy="2229218"/>
          </a:xfrm>
        </p:grpSpPr>
        <p:sp>
          <p:nvSpPr>
            <p:cNvPr id="39" name="圆角矩形 38"/>
            <p:cNvSpPr/>
            <p:nvPr/>
          </p:nvSpPr>
          <p:spPr>
            <a:xfrm>
              <a:off x="8998330" y="1399571"/>
              <a:ext cx="2229218" cy="222921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TextBox 14"/>
            <p:cNvSpPr txBox="1">
              <a:spLocks noChangeArrowheads="1"/>
            </p:cNvSpPr>
            <p:nvPr/>
          </p:nvSpPr>
          <p:spPr bwMode="auto">
            <a:xfrm>
              <a:off x="9385817" y="1612767"/>
              <a:ext cx="1407758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86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9107719" y="2408506"/>
              <a:ext cx="1963953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46380" y="3751161"/>
            <a:ext cx="2229218" cy="2229218"/>
            <a:chOff x="6646380" y="3751161"/>
            <a:chExt cx="2229218" cy="2229218"/>
          </a:xfrm>
        </p:grpSpPr>
        <p:sp>
          <p:nvSpPr>
            <p:cNvPr id="40" name="圆角矩形 39"/>
            <p:cNvSpPr/>
            <p:nvPr/>
          </p:nvSpPr>
          <p:spPr>
            <a:xfrm>
              <a:off x="6646380" y="3751161"/>
              <a:ext cx="2229218" cy="222921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TextBox 14"/>
            <p:cNvSpPr txBox="1">
              <a:spLocks noChangeArrowheads="1"/>
            </p:cNvSpPr>
            <p:nvPr/>
          </p:nvSpPr>
          <p:spPr bwMode="auto">
            <a:xfrm>
              <a:off x="7100525" y="3911436"/>
              <a:ext cx="1407758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75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6779012" y="4738989"/>
              <a:ext cx="1963953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98330" y="3751161"/>
            <a:ext cx="2229218" cy="2229218"/>
            <a:chOff x="8998330" y="3751161"/>
            <a:chExt cx="2229218" cy="2229218"/>
          </a:xfrm>
        </p:grpSpPr>
        <p:sp>
          <p:nvSpPr>
            <p:cNvPr id="41" name="圆角矩形 40"/>
            <p:cNvSpPr/>
            <p:nvPr/>
          </p:nvSpPr>
          <p:spPr>
            <a:xfrm>
              <a:off x="8998330" y="3751161"/>
              <a:ext cx="2229218" cy="222921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14"/>
            <p:cNvSpPr txBox="1">
              <a:spLocks noChangeArrowheads="1"/>
            </p:cNvSpPr>
            <p:nvPr/>
          </p:nvSpPr>
          <p:spPr bwMode="auto">
            <a:xfrm>
              <a:off x="9409060" y="3875902"/>
              <a:ext cx="1407758" cy="83099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4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69</a:t>
              </a:r>
              <a:r>
                <a:rPr lang="en-US" altLang="zh-CN" sz="4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9130962" y="4738989"/>
              <a:ext cx="1963953" cy="91307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29083"/>
            <a:chOff x="-114300" y="213732"/>
            <a:chExt cx="2729678" cy="829083"/>
          </a:xfrm>
        </p:grpSpPr>
        <p:sp>
          <p:nvSpPr>
            <p:cNvPr id="52" name="文本框 51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解决方案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54" name="平行四边形 53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平行四边形 54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Rectangle 2"/>
            <p:cNvSpPr>
              <a:spLocks noChangeArrowheads="1"/>
            </p:cNvSpPr>
            <p:nvPr/>
          </p:nvSpPr>
          <p:spPr bwMode="auto">
            <a:xfrm>
              <a:off x="545636" y="735038"/>
              <a:ext cx="1801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INDUSTRY SOLUTIONS 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B0F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9" y="233597"/>
              <a:ext cx="861878" cy="177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团队介绍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05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等腰三角形 27"/>
          <p:cNvSpPr/>
          <p:nvPr/>
        </p:nvSpPr>
        <p:spPr>
          <a:xfrm>
            <a:off x="10347401" y="1377749"/>
            <a:ext cx="136958" cy="335299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等腰三角形 26"/>
          <p:cNvSpPr/>
          <p:nvPr/>
        </p:nvSpPr>
        <p:spPr>
          <a:xfrm>
            <a:off x="7476188" y="1377749"/>
            <a:ext cx="136958" cy="335299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4613637" y="1377749"/>
            <a:ext cx="136958" cy="335299"/>
          </a:xfrm>
          <a:prstGeom prst="triangl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0" y="1690268"/>
            <a:ext cx="12192000" cy="323668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830820" y="1377749"/>
            <a:ext cx="2785461" cy="32366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703270" y="1377749"/>
            <a:ext cx="2785461" cy="32366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575720" y="1377749"/>
            <a:ext cx="2785461" cy="3236686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51" b="2772"/>
          <a:stretch>
            <a:fillRect/>
          </a:stretch>
        </p:blipFill>
        <p:spPr>
          <a:xfrm>
            <a:off x="2058041" y="1607444"/>
            <a:ext cx="2347804" cy="235109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b="3080"/>
          <a:stretch>
            <a:fillRect/>
          </a:stretch>
        </p:blipFill>
        <p:spPr>
          <a:xfrm>
            <a:off x="7789761" y="1607444"/>
            <a:ext cx="2366480" cy="235109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t="4253" r="3911" b="3106"/>
          <a:stretch>
            <a:fillRect/>
          </a:stretch>
        </p:blipFill>
        <p:spPr>
          <a:xfrm>
            <a:off x="4925323" y="1607444"/>
            <a:ext cx="2364375" cy="2351092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2195681" y="3958536"/>
            <a:ext cx="2055737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请输入团队人员名字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068131" y="3958536"/>
            <a:ext cx="2055737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请输入团队人员名字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940581" y="3935385"/>
            <a:ext cx="2055737" cy="510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请输入团队人员名字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85247" y="5226098"/>
            <a:ext cx="242059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869100" y="5226098"/>
            <a:ext cx="242059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7735643" y="5226098"/>
            <a:ext cx="242059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2899761" cy="839591"/>
            <a:chOff x="-114300" y="213732"/>
            <a:chExt cx="2899761" cy="839591"/>
          </a:xfrm>
        </p:grpSpPr>
        <p:sp>
          <p:nvSpPr>
            <p:cNvPr id="29" name="文本框 28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31" name="平行四边形 30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平行四边形 31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矩形 32"/>
            <p:cNvSpPr/>
            <p:nvPr/>
          </p:nvSpPr>
          <p:spPr>
            <a:xfrm>
              <a:off x="545636" y="745546"/>
              <a:ext cx="223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TEAM INTRODUCTION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7" grpId="0" animBg="1"/>
      <p:bldP spid="26" grpId="0" animBg="1"/>
      <p:bldP spid="25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08" y="1446835"/>
            <a:ext cx="4598106" cy="459810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185176" y="2742235"/>
            <a:ext cx="2016438" cy="2016438"/>
            <a:chOff x="2185176" y="2742235"/>
            <a:chExt cx="2016438" cy="2016438"/>
          </a:xfrm>
        </p:grpSpPr>
        <p:sp>
          <p:nvSpPr>
            <p:cNvPr id="16" name="椭圆 15"/>
            <p:cNvSpPr/>
            <p:nvPr/>
          </p:nvSpPr>
          <p:spPr>
            <a:xfrm>
              <a:off x="2185176" y="2742235"/>
              <a:ext cx="2016438" cy="2016438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2337576" y="2894635"/>
              <a:ext cx="1701992" cy="1701992"/>
            </a:xfrm>
            <a:prstGeom prst="ellipse">
              <a:avLst/>
            </a:prstGeom>
            <a:noFill/>
            <a:ln>
              <a:solidFill>
                <a:schemeClr val="bg1">
                  <a:alpha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5097" y="3261550"/>
              <a:ext cx="517500" cy="427500"/>
            </a:xfrm>
            <a:prstGeom prst="rect">
              <a:avLst/>
            </a:prstGeom>
          </p:spPr>
        </p:pic>
        <p:sp>
          <p:nvSpPr>
            <p:cNvPr id="25" name="矩形 24"/>
            <p:cNvSpPr/>
            <p:nvPr/>
          </p:nvSpPr>
          <p:spPr>
            <a:xfrm>
              <a:off x="2399973" y="3729490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690164" y="2036179"/>
            <a:ext cx="4572000" cy="706056"/>
            <a:chOff x="6690164" y="2036179"/>
            <a:chExt cx="4572000" cy="706056"/>
          </a:xfrm>
        </p:grpSpPr>
        <p:sp>
          <p:nvSpPr>
            <p:cNvPr id="18" name="椭圆 17"/>
            <p:cNvSpPr/>
            <p:nvPr/>
          </p:nvSpPr>
          <p:spPr>
            <a:xfrm>
              <a:off x="6690164" y="2036179"/>
              <a:ext cx="706056" cy="706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6775196" y="2147474"/>
              <a:ext cx="4486968" cy="504575"/>
              <a:chOff x="6775196" y="2147474"/>
              <a:chExt cx="4486968" cy="504575"/>
            </a:xfrm>
          </p:grpSpPr>
          <p:sp>
            <p:nvSpPr>
              <p:cNvPr id="26" name="TextBox 14"/>
              <p:cNvSpPr txBox="1">
                <a:spLocks noChangeArrowheads="1"/>
              </p:cNvSpPr>
              <p:nvPr/>
            </p:nvSpPr>
            <p:spPr bwMode="auto">
              <a:xfrm>
                <a:off x="6775196" y="2160548"/>
                <a:ext cx="582291" cy="491501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 Unicode MS" panose="020B0604020202020204" charset="-122"/>
                  </a:rPr>
                  <a:t>01</a:t>
                </a:r>
                <a:endParaRPr lang="zh-CN" altLang="en-US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7588358" y="2147474"/>
                <a:ext cx="3673806" cy="48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600"/>
                  </a:lnSpc>
                </a:pP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点击输入简要文字介绍，文字内容需概括精炼，不用多余的文字修饰，言简意赅的说明分项内容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690164" y="3075972"/>
            <a:ext cx="4572000" cy="706056"/>
            <a:chOff x="6690164" y="3075972"/>
            <a:chExt cx="4572000" cy="706056"/>
          </a:xfrm>
        </p:grpSpPr>
        <p:sp>
          <p:nvSpPr>
            <p:cNvPr id="19" name="椭圆 18"/>
            <p:cNvSpPr/>
            <p:nvPr/>
          </p:nvSpPr>
          <p:spPr>
            <a:xfrm>
              <a:off x="6690164" y="3075972"/>
              <a:ext cx="706056" cy="706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TextBox 14"/>
            <p:cNvSpPr txBox="1">
              <a:spLocks noChangeArrowheads="1"/>
            </p:cNvSpPr>
            <p:nvPr/>
          </p:nvSpPr>
          <p:spPr bwMode="auto">
            <a:xfrm>
              <a:off x="6763621" y="3217974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02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588358" y="3205274"/>
              <a:ext cx="3673806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90164" y="4182801"/>
            <a:ext cx="4572000" cy="706056"/>
            <a:chOff x="6690164" y="4182801"/>
            <a:chExt cx="4572000" cy="706056"/>
          </a:xfrm>
        </p:grpSpPr>
        <p:sp>
          <p:nvSpPr>
            <p:cNvPr id="20" name="椭圆 19"/>
            <p:cNvSpPr/>
            <p:nvPr/>
          </p:nvSpPr>
          <p:spPr>
            <a:xfrm>
              <a:off x="6690164" y="4182801"/>
              <a:ext cx="706056" cy="706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TextBox 14"/>
            <p:cNvSpPr txBox="1">
              <a:spLocks noChangeArrowheads="1"/>
            </p:cNvSpPr>
            <p:nvPr/>
          </p:nvSpPr>
          <p:spPr bwMode="auto">
            <a:xfrm>
              <a:off x="6763620" y="4304996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03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588358" y="4272666"/>
              <a:ext cx="3673806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90164" y="5213672"/>
            <a:ext cx="4572000" cy="706056"/>
            <a:chOff x="6690164" y="5213672"/>
            <a:chExt cx="4572000" cy="706056"/>
          </a:xfrm>
        </p:grpSpPr>
        <p:sp>
          <p:nvSpPr>
            <p:cNvPr id="21" name="椭圆 20"/>
            <p:cNvSpPr/>
            <p:nvPr/>
          </p:nvSpPr>
          <p:spPr>
            <a:xfrm>
              <a:off x="6690164" y="5213672"/>
              <a:ext cx="706056" cy="706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TextBox 14"/>
            <p:cNvSpPr txBox="1">
              <a:spLocks noChangeArrowheads="1"/>
            </p:cNvSpPr>
            <p:nvPr/>
          </p:nvSpPr>
          <p:spPr bwMode="auto">
            <a:xfrm>
              <a:off x="6792868" y="5334481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04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588358" y="5311573"/>
              <a:ext cx="3673806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899761" cy="839591"/>
            <a:chOff x="-114300" y="213732"/>
            <a:chExt cx="2899761" cy="839591"/>
          </a:xfrm>
        </p:grpSpPr>
        <p:sp>
          <p:nvSpPr>
            <p:cNvPr id="35" name="文本框 3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37" name="平行四边形 36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平行四边形 37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545636" y="745546"/>
              <a:ext cx="223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TEAM INTRODUCTION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819774" y="0"/>
            <a:ext cx="8459311" cy="6972300"/>
            <a:chOff x="3819774" y="0"/>
            <a:chExt cx="8459311" cy="6972300"/>
          </a:xfrm>
        </p:grpSpPr>
        <p:sp>
          <p:nvSpPr>
            <p:cNvPr id="9" name="矩形 2"/>
            <p:cNvSpPr/>
            <p:nvPr/>
          </p:nvSpPr>
          <p:spPr>
            <a:xfrm>
              <a:off x="3819774" y="0"/>
              <a:ext cx="8241599" cy="6972300"/>
            </a:xfrm>
            <a:custGeom>
              <a:avLst/>
              <a:gdLst>
                <a:gd name="connsiteX0" fmla="*/ 0 w 4271483"/>
                <a:gd name="connsiteY0" fmla="*/ 0 h 6972300"/>
                <a:gd name="connsiteX1" fmla="*/ 4271483 w 4271483"/>
                <a:gd name="connsiteY1" fmla="*/ 0 h 6972300"/>
                <a:gd name="connsiteX2" fmla="*/ 4271483 w 4271483"/>
                <a:gd name="connsiteY2" fmla="*/ 6972300 h 6972300"/>
                <a:gd name="connsiteX3" fmla="*/ 0 w 4271483"/>
                <a:gd name="connsiteY3" fmla="*/ 6972300 h 6972300"/>
                <a:gd name="connsiteX4" fmla="*/ 0 w 4271483"/>
                <a:gd name="connsiteY4" fmla="*/ 0 h 6972300"/>
                <a:gd name="connsiteX0-1" fmla="*/ 3970116 w 8241599"/>
                <a:gd name="connsiteY0-2" fmla="*/ 0 h 6972300"/>
                <a:gd name="connsiteX1-3" fmla="*/ 8241599 w 8241599"/>
                <a:gd name="connsiteY1-4" fmla="*/ 0 h 6972300"/>
                <a:gd name="connsiteX2-5" fmla="*/ 8241599 w 8241599"/>
                <a:gd name="connsiteY2-6" fmla="*/ 6972300 h 6972300"/>
                <a:gd name="connsiteX3-7" fmla="*/ 0 w 8241599"/>
                <a:gd name="connsiteY3-8" fmla="*/ 6949151 h 6972300"/>
                <a:gd name="connsiteX4-9" fmla="*/ 3970116 w 8241599"/>
                <a:gd name="connsiteY4-10" fmla="*/ 0 h 69723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241599" h="6972300">
                  <a:moveTo>
                    <a:pt x="3970116" y="0"/>
                  </a:moveTo>
                  <a:lnTo>
                    <a:pt x="8241599" y="0"/>
                  </a:lnTo>
                  <a:lnTo>
                    <a:pt x="8241599" y="6972300"/>
                  </a:lnTo>
                  <a:lnTo>
                    <a:pt x="0" y="6949151"/>
                  </a:lnTo>
                  <a:lnTo>
                    <a:pt x="3970116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9485" y="0"/>
              <a:ext cx="8229600" cy="6963508"/>
            </a:xfrm>
            <a:prstGeom prst="rect">
              <a:avLst/>
            </a:prstGeom>
          </p:spPr>
        </p:pic>
      </p:grpSp>
      <p:sp>
        <p:nvSpPr>
          <p:cNvPr id="12" name="梯形 11"/>
          <p:cNvSpPr/>
          <p:nvPr/>
        </p:nvSpPr>
        <p:spPr>
          <a:xfrm rot="7179361">
            <a:off x="4894254" y="3967170"/>
            <a:ext cx="1808327" cy="226763"/>
          </a:xfrm>
          <a:custGeom>
            <a:avLst/>
            <a:gdLst>
              <a:gd name="connsiteX0" fmla="*/ 0 w 1800022"/>
              <a:gd name="connsiteY0" fmla="*/ 246069 h 246069"/>
              <a:gd name="connsiteX1" fmla="*/ 101225 w 1800022"/>
              <a:gd name="connsiteY1" fmla="*/ 0 h 246069"/>
              <a:gd name="connsiteX2" fmla="*/ 1698797 w 1800022"/>
              <a:gd name="connsiteY2" fmla="*/ 0 h 246069"/>
              <a:gd name="connsiteX3" fmla="*/ 1800022 w 1800022"/>
              <a:gd name="connsiteY3" fmla="*/ 246069 h 246069"/>
              <a:gd name="connsiteX4" fmla="*/ 0 w 1800022"/>
              <a:gd name="connsiteY4" fmla="*/ 246069 h 246069"/>
              <a:gd name="connsiteX0-1" fmla="*/ 0 w 1800022"/>
              <a:gd name="connsiteY0-2" fmla="*/ 246069 h 246069"/>
              <a:gd name="connsiteX1-3" fmla="*/ 101225 w 1800022"/>
              <a:gd name="connsiteY1-4" fmla="*/ 0 h 246069"/>
              <a:gd name="connsiteX2-5" fmla="*/ 1470253 w 1800022"/>
              <a:gd name="connsiteY2-6" fmla="*/ 86284 h 246069"/>
              <a:gd name="connsiteX3-7" fmla="*/ 1800022 w 1800022"/>
              <a:gd name="connsiteY3-8" fmla="*/ 246069 h 246069"/>
              <a:gd name="connsiteX4-9" fmla="*/ 0 w 1800022"/>
              <a:gd name="connsiteY4-10" fmla="*/ 246069 h 246069"/>
              <a:gd name="connsiteX0-11" fmla="*/ 0 w 1800022"/>
              <a:gd name="connsiteY0-12" fmla="*/ 246069 h 246069"/>
              <a:gd name="connsiteX1-13" fmla="*/ 101225 w 1800022"/>
              <a:gd name="connsiteY1-14" fmla="*/ 0 h 246069"/>
              <a:gd name="connsiteX2-15" fmla="*/ 1629436 w 1800022"/>
              <a:gd name="connsiteY2-16" fmla="*/ 32185 h 246069"/>
              <a:gd name="connsiteX3-17" fmla="*/ 1800022 w 1800022"/>
              <a:gd name="connsiteY3-18" fmla="*/ 246069 h 246069"/>
              <a:gd name="connsiteX4-19" fmla="*/ 0 w 1800022"/>
              <a:gd name="connsiteY4-20" fmla="*/ 246069 h 246069"/>
              <a:gd name="connsiteX0-21" fmla="*/ 0 w 1757910"/>
              <a:gd name="connsiteY0-22" fmla="*/ 246069 h 246069"/>
              <a:gd name="connsiteX1-23" fmla="*/ 101225 w 1757910"/>
              <a:gd name="connsiteY1-24" fmla="*/ 0 h 246069"/>
              <a:gd name="connsiteX2-25" fmla="*/ 1629436 w 1757910"/>
              <a:gd name="connsiteY2-26" fmla="*/ 32185 h 246069"/>
              <a:gd name="connsiteX3-27" fmla="*/ 1757910 w 1757910"/>
              <a:gd name="connsiteY3-28" fmla="*/ 229858 h 246069"/>
              <a:gd name="connsiteX4-29" fmla="*/ 0 w 1757910"/>
              <a:gd name="connsiteY4-30" fmla="*/ 246069 h 246069"/>
              <a:gd name="connsiteX0-31" fmla="*/ 0 w 1749211"/>
              <a:gd name="connsiteY0-32" fmla="*/ 222848 h 229858"/>
              <a:gd name="connsiteX1-33" fmla="*/ 92526 w 1749211"/>
              <a:gd name="connsiteY1-34" fmla="*/ 0 h 229858"/>
              <a:gd name="connsiteX2-35" fmla="*/ 1620737 w 1749211"/>
              <a:gd name="connsiteY2-36" fmla="*/ 32185 h 229858"/>
              <a:gd name="connsiteX3-37" fmla="*/ 1749211 w 1749211"/>
              <a:gd name="connsiteY3-38" fmla="*/ 229858 h 229858"/>
              <a:gd name="connsiteX4-39" fmla="*/ 0 w 1749211"/>
              <a:gd name="connsiteY4-40" fmla="*/ 222848 h 229858"/>
              <a:gd name="connsiteX0-41" fmla="*/ 0 w 1749211"/>
              <a:gd name="connsiteY0-42" fmla="*/ 190663 h 197673"/>
              <a:gd name="connsiteX1-43" fmla="*/ 120341 w 1749211"/>
              <a:gd name="connsiteY1-44" fmla="*/ 61585 h 197673"/>
              <a:gd name="connsiteX2-45" fmla="*/ 1620737 w 1749211"/>
              <a:gd name="connsiteY2-46" fmla="*/ 0 h 197673"/>
              <a:gd name="connsiteX3-47" fmla="*/ 1749211 w 1749211"/>
              <a:gd name="connsiteY3-48" fmla="*/ 197673 h 197673"/>
              <a:gd name="connsiteX4-49" fmla="*/ 0 w 1749211"/>
              <a:gd name="connsiteY4-50" fmla="*/ 190663 h 197673"/>
              <a:gd name="connsiteX0-51" fmla="*/ 0 w 1749211"/>
              <a:gd name="connsiteY0-52" fmla="*/ 218940 h 225950"/>
              <a:gd name="connsiteX1-53" fmla="*/ 72830 w 1749211"/>
              <a:gd name="connsiteY1-54" fmla="*/ 0 h 225950"/>
              <a:gd name="connsiteX2-55" fmla="*/ 1620737 w 1749211"/>
              <a:gd name="connsiteY2-56" fmla="*/ 28277 h 225950"/>
              <a:gd name="connsiteX3-57" fmla="*/ 1749211 w 1749211"/>
              <a:gd name="connsiteY3-58" fmla="*/ 225950 h 225950"/>
              <a:gd name="connsiteX4-59" fmla="*/ 0 w 1749211"/>
              <a:gd name="connsiteY4-60" fmla="*/ 218940 h 225950"/>
              <a:gd name="connsiteX0-61" fmla="*/ 0 w 1709435"/>
              <a:gd name="connsiteY0-62" fmla="*/ 218940 h 226676"/>
              <a:gd name="connsiteX1-63" fmla="*/ 72830 w 1709435"/>
              <a:gd name="connsiteY1-64" fmla="*/ 0 h 226676"/>
              <a:gd name="connsiteX2-65" fmla="*/ 1620737 w 1709435"/>
              <a:gd name="connsiteY2-66" fmla="*/ 28277 h 226676"/>
              <a:gd name="connsiteX3-67" fmla="*/ 1709435 w 1709435"/>
              <a:gd name="connsiteY3-68" fmla="*/ 226676 h 226676"/>
              <a:gd name="connsiteX4-69" fmla="*/ 0 w 1709435"/>
              <a:gd name="connsiteY4-70" fmla="*/ 218940 h 226676"/>
              <a:gd name="connsiteX0-71" fmla="*/ 0 w 1804737"/>
              <a:gd name="connsiteY0-72" fmla="*/ 218940 h 227218"/>
              <a:gd name="connsiteX1-73" fmla="*/ 72830 w 1804737"/>
              <a:gd name="connsiteY1-74" fmla="*/ 0 h 227218"/>
              <a:gd name="connsiteX2-75" fmla="*/ 1620737 w 1804737"/>
              <a:gd name="connsiteY2-76" fmla="*/ 28277 h 227218"/>
              <a:gd name="connsiteX3-77" fmla="*/ 1804737 w 1804737"/>
              <a:gd name="connsiteY3-78" fmla="*/ 227218 h 227218"/>
              <a:gd name="connsiteX4-79" fmla="*/ 0 w 1804737"/>
              <a:gd name="connsiteY4-80" fmla="*/ 218940 h 227218"/>
              <a:gd name="connsiteX0-81" fmla="*/ 0 w 1892164"/>
              <a:gd name="connsiteY0-82" fmla="*/ 218940 h 226763"/>
              <a:gd name="connsiteX1-83" fmla="*/ 72830 w 1892164"/>
              <a:gd name="connsiteY1-84" fmla="*/ 0 h 226763"/>
              <a:gd name="connsiteX2-85" fmla="*/ 1620737 w 1892164"/>
              <a:gd name="connsiteY2-86" fmla="*/ 28277 h 226763"/>
              <a:gd name="connsiteX3-87" fmla="*/ 1892164 w 1892164"/>
              <a:gd name="connsiteY3-88" fmla="*/ 226763 h 226763"/>
              <a:gd name="connsiteX4-89" fmla="*/ 0 w 1892164"/>
              <a:gd name="connsiteY4-90" fmla="*/ 218940 h 226763"/>
              <a:gd name="connsiteX0-91" fmla="*/ 0 w 1821866"/>
              <a:gd name="connsiteY0-92" fmla="*/ 217277 h 226763"/>
              <a:gd name="connsiteX1-93" fmla="*/ 2532 w 1821866"/>
              <a:gd name="connsiteY1-94" fmla="*/ 0 h 226763"/>
              <a:gd name="connsiteX2-95" fmla="*/ 1550439 w 1821866"/>
              <a:gd name="connsiteY2-96" fmla="*/ 28277 h 226763"/>
              <a:gd name="connsiteX3-97" fmla="*/ 1821866 w 1821866"/>
              <a:gd name="connsiteY3-98" fmla="*/ 226763 h 226763"/>
              <a:gd name="connsiteX4-99" fmla="*/ 0 w 1821866"/>
              <a:gd name="connsiteY4-100" fmla="*/ 217277 h 2267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21866" h="226763">
                <a:moveTo>
                  <a:pt x="0" y="217277"/>
                </a:moveTo>
                <a:lnTo>
                  <a:pt x="2532" y="0"/>
                </a:lnTo>
                <a:lnTo>
                  <a:pt x="1550439" y="28277"/>
                </a:lnTo>
                <a:lnTo>
                  <a:pt x="1821866" y="226763"/>
                </a:lnTo>
                <a:lnTo>
                  <a:pt x="0" y="21727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-114300" y="3345084"/>
            <a:ext cx="6457227" cy="1331088"/>
          </a:xfrm>
          <a:custGeom>
            <a:avLst/>
            <a:gdLst>
              <a:gd name="connsiteX0" fmla="*/ 0 w 6561399"/>
              <a:gd name="connsiteY0" fmla="*/ 0 h 1331088"/>
              <a:gd name="connsiteX1" fmla="*/ 6561399 w 6561399"/>
              <a:gd name="connsiteY1" fmla="*/ 0 h 1331088"/>
              <a:gd name="connsiteX2" fmla="*/ 6561399 w 6561399"/>
              <a:gd name="connsiteY2" fmla="*/ 1331088 h 1331088"/>
              <a:gd name="connsiteX3" fmla="*/ 0 w 6561399"/>
              <a:gd name="connsiteY3" fmla="*/ 1331088 h 1331088"/>
              <a:gd name="connsiteX4" fmla="*/ 0 w 6561399"/>
              <a:gd name="connsiteY4" fmla="*/ 0 h 1331088"/>
              <a:gd name="connsiteX0-1" fmla="*/ 0 w 6561399"/>
              <a:gd name="connsiteY0-2" fmla="*/ 0 h 1331088"/>
              <a:gd name="connsiteX1-3" fmla="*/ 6561399 w 6561399"/>
              <a:gd name="connsiteY1-4" fmla="*/ 0 h 1331088"/>
              <a:gd name="connsiteX2-5" fmla="*/ 5670148 w 6561399"/>
              <a:gd name="connsiteY2-6" fmla="*/ 1331088 h 1331088"/>
              <a:gd name="connsiteX3-7" fmla="*/ 0 w 6561399"/>
              <a:gd name="connsiteY3-8" fmla="*/ 1331088 h 1331088"/>
              <a:gd name="connsiteX4-9" fmla="*/ 0 w 6561399"/>
              <a:gd name="connsiteY4-10" fmla="*/ 0 h 1331088"/>
              <a:gd name="connsiteX0-11" fmla="*/ 0 w 6457227"/>
              <a:gd name="connsiteY0-12" fmla="*/ 0 h 1331088"/>
              <a:gd name="connsiteX1-13" fmla="*/ 6457227 w 6457227"/>
              <a:gd name="connsiteY1-14" fmla="*/ 11575 h 1331088"/>
              <a:gd name="connsiteX2-15" fmla="*/ 5670148 w 6457227"/>
              <a:gd name="connsiteY2-16" fmla="*/ 1331088 h 1331088"/>
              <a:gd name="connsiteX3-17" fmla="*/ 0 w 6457227"/>
              <a:gd name="connsiteY3-18" fmla="*/ 1331088 h 1331088"/>
              <a:gd name="connsiteX4-19" fmla="*/ 0 w 6457227"/>
              <a:gd name="connsiteY4-20" fmla="*/ 0 h 1331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457227" h="1331088">
                <a:moveTo>
                  <a:pt x="0" y="0"/>
                </a:moveTo>
                <a:lnTo>
                  <a:pt x="6457227" y="11575"/>
                </a:lnTo>
                <a:lnTo>
                  <a:pt x="5670148" y="1331088"/>
                </a:lnTo>
                <a:lnTo>
                  <a:pt x="0" y="1331088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399098" y="1172781"/>
            <a:ext cx="6056434" cy="485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42850" y="1961061"/>
            <a:ext cx="5317170" cy="877662"/>
            <a:chOff x="342850" y="1961061"/>
            <a:chExt cx="5317170" cy="877662"/>
          </a:xfrm>
        </p:grpSpPr>
        <p:grpSp>
          <p:nvGrpSpPr>
            <p:cNvPr id="4" name="组合 3"/>
            <p:cNvGrpSpPr/>
            <p:nvPr/>
          </p:nvGrpSpPr>
          <p:grpSpPr>
            <a:xfrm>
              <a:off x="342850" y="2213941"/>
              <a:ext cx="5317170" cy="624782"/>
              <a:chOff x="342850" y="2213941"/>
              <a:chExt cx="5317170" cy="624782"/>
            </a:xfrm>
          </p:grpSpPr>
          <p:sp>
            <p:nvSpPr>
              <p:cNvPr id="18" name="圆角矩形 17"/>
              <p:cNvSpPr/>
              <p:nvPr/>
            </p:nvSpPr>
            <p:spPr>
              <a:xfrm>
                <a:off x="342850" y="2213941"/>
                <a:ext cx="593183" cy="59318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059858" y="2355257"/>
                <a:ext cx="4600162" cy="4834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ts val="1600"/>
                  </a:lnSpc>
                </a:pP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点击输入简要文字介绍，文字内容需概括精炼，不用多余的文字修饰，言简意赅的说明分项内容</a:t>
                </a:r>
                <a:r>
                  <a:rPr lang="en-US" altLang="zh-CN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r>
                  <a:rPr lang="zh-CN" altLang="en-US" sz="1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4860" y="2309942"/>
                <a:ext cx="465973" cy="383133"/>
              </a:xfrm>
              <a:prstGeom prst="rect">
                <a:avLst/>
              </a:prstGeom>
            </p:spPr>
          </p:pic>
        </p:grpSp>
        <p:sp>
          <p:nvSpPr>
            <p:cNvPr id="41" name="矩形 40"/>
            <p:cNvSpPr/>
            <p:nvPr/>
          </p:nvSpPr>
          <p:spPr>
            <a:xfrm>
              <a:off x="791908" y="1961061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42850" y="3374812"/>
            <a:ext cx="5296540" cy="864368"/>
            <a:chOff x="342850" y="3374812"/>
            <a:chExt cx="5296540" cy="864368"/>
          </a:xfrm>
        </p:grpSpPr>
        <p:sp>
          <p:nvSpPr>
            <p:cNvPr id="19" name="圆角矩形 18"/>
            <p:cNvSpPr/>
            <p:nvPr/>
          </p:nvSpPr>
          <p:spPr>
            <a:xfrm>
              <a:off x="342850" y="3644572"/>
              <a:ext cx="593183" cy="59318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1039228" y="3757253"/>
              <a:ext cx="4600162" cy="481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443050" y="3751109"/>
              <a:ext cx="389749" cy="380108"/>
              <a:chOff x="5865813" y="3209925"/>
              <a:chExt cx="449263" cy="438150"/>
            </a:xfrm>
          </p:grpSpPr>
          <p:sp>
            <p:nvSpPr>
              <p:cNvPr id="33" name="Freeform 5"/>
              <p:cNvSpPr/>
              <p:nvPr/>
            </p:nvSpPr>
            <p:spPr bwMode="auto">
              <a:xfrm>
                <a:off x="5865813" y="3302000"/>
                <a:ext cx="165100" cy="200025"/>
              </a:xfrm>
              <a:custGeom>
                <a:avLst/>
                <a:gdLst>
                  <a:gd name="T0" fmla="*/ 12 w 43"/>
                  <a:gd name="T1" fmla="*/ 1 h 52"/>
                  <a:gd name="T2" fmla="*/ 6 w 43"/>
                  <a:gd name="T3" fmla="*/ 51 h 52"/>
                  <a:gd name="T4" fmla="*/ 7 w 43"/>
                  <a:gd name="T5" fmla="*/ 52 h 52"/>
                  <a:gd name="T6" fmla="*/ 42 w 43"/>
                  <a:gd name="T7" fmla="*/ 52 h 52"/>
                  <a:gd name="T8" fmla="*/ 43 w 43"/>
                  <a:gd name="T9" fmla="*/ 52 h 52"/>
                  <a:gd name="T10" fmla="*/ 13 w 43"/>
                  <a:gd name="T11" fmla="*/ 0 h 52"/>
                  <a:gd name="T12" fmla="*/ 12 w 43"/>
                  <a:gd name="T13" fmla="*/ 1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52">
                    <a:moveTo>
                      <a:pt x="12" y="1"/>
                    </a:moveTo>
                    <a:cubicBezTo>
                      <a:pt x="2" y="17"/>
                      <a:pt x="0" y="33"/>
                      <a:pt x="6" y="51"/>
                    </a:cubicBezTo>
                    <a:cubicBezTo>
                      <a:pt x="6" y="52"/>
                      <a:pt x="6" y="52"/>
                      <a:pt x="7" y="52"/>
                    </a:cubicBezTo>
                    <a:cubicBezTo>
                      <a:pt x="19" y="52"/>
                      <a:pt x="30" y="52"/>
                      <a:pt x="42" y="52"/>
                    </a:cubicBezTo>
                    <a:cubicBezTo>
                      <a:pt x="42" y="52"/>
                      <a:pt x="42" y="52"/>
                      <a:pt x="43" y="52"/>
                    </a:cubicBezTo>
                    <a:cubicBezTo>
                      <a:pt x="33" y="35"/>
                      <a:pt x="23" y="17"/>
                      <a:pt x="13" y="0"/>
                    </a:cubicBezTo>
                    <a:cubicBezTo>
                      <a:pt x="13" y="0"/>
                      <a:pt x="12" y="1"/>
                      <a:pt x="12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6"/>
              <p:cNvSpPr/>
              <p:nvPr/>
            </p:nvSpPr>
            <p:spPr bwMode="auto">
              <a:xfrm>
                <a:off x="6072188" y="3444875"/>
                <a:ext cx="188913" cy="203200"/>
              </a:xfrm>
              <a:custGeom>
                <a:avLst/>
                <a:gdLst>
                  <a:gd name="T0" fmla="*/ 31 w 49"/>
                  <a:gd name="T1" fmla="*/ 1 h 53"/>
                  <a:gd name="T2" fmla="*/ 31 w 49"/>
                  <a:gd name="T3" fmla="*/ 0 h 53"/>
                  <a:gd name="T4" fmla="*/ 0 w 49"/>
                  <a:gd name="T5" fmla="*/ 52 h 53"/>
                  <a:gd name="T6" fmla="*/ 1 w 49"/>
                  <a:gd name="T7" fmla="*/ 52 h 53"/>
                  <a:gd name="T8" fmla="*/ 48 w 49"/>
                  <a:gd name="T9" fmla="*/ 33 h 53"/>
                  <a:gd name="T10" fmla="*/ 49 w 49"/>
                  <a:gd name="T11" fmla="*/ 31 h 53"/>
                  <a:gd name="T12" fmla="*/ 31 w 49"/>
                  <a:gd name="T13" fmla="*/ 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53">
                    <a:moveTo>
                      <a:pt x="31" y="1"/>
                    </a:moveTo>
                    <a:cubicBezTo>
                      <a:pt x="31" y="1"/>
                      <a:pt x="31" y="0"/>
                      <a:pt x="31" y="0"/>
                    </a:cubicBezTo>
                    <a:cubicBezTo>
                      <a:pt x="21" y="18"/>
                      <a:pt x="11" y="35"/>
                      <a:pt x="0" y="52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20" y="53"/>
                      <a:pt x="36" y="47"/>
                      <a:pt x="48" y="33"/>
                    </a:cubicBezTo>
                    <a:cubicBezTo>
                      <a:pt x="49" y="32"/>
                      <a:pt x="49" y="32"/>
                      <a:pt x="49" y="31"/>
                    </a:cubicBezTo>
                    <a:cubicBezTo>
                      <a:pt x="43" y="21"/>
                      <a:pt x="37" y="11"/>
                      <a:pt x="31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7"/>
              <p:cNvSpPr/>
              <p:nvPr/>
            </p:nvSpPr>
            <p:spPr bwMode="auto">
              <a:xfrm>
                <a:off x="6157913" y="3351213"/>
                <a:ext cx="157163" cy="200025"/>
              </a:xfrm>
              <a:custGeom>
                <a:avLst/>
                <a:gdLst>
                  <a:gd name="T0" fmla="*/ 36 w 41"/>
                  <a:gd name="T1" fmla="*/ 0 h 52"/>
                  <a:gd name="T2" fmla="*/ 26 w 41"/>
                  <a:gd name="T3" fmla="*/ 0 h 52"/>
                  <a:gd name="T4" fmla="*/ 10 w 41"/>
                  <a:gd name="T5" fmla="*/ 0 h 52"/>
                  <a:gd name="T6" fmla="*/ 1 w 41"/>
                  <a:gd name="T7" fmla="*/ 0 h 52"/>
                  <a:gd name="T8" fmla="*/ 0 w 41"/>
                  <a:gd name="T9" fmla="*/ 0 h 52"/>
                  <a:gd name="T10" fmla="*/ 30 w 41"/>
                  <a:gd name="T11" fmla="*/ 52 h 52"/>
                  <a:gd name="T12" fmla="*/ 34 w 41"/>
                  <a:gd name="T13" fmla="*/ 46 h 52"/>
                  <a:gd name="T14" fmla="*/ 40 w 41"/>
                  <a:gd name="T15" fmla="*/ 23 h 52"/>
                  <a:gd name="T16" fmla="*/ 37 w 41"/>
                  <a:gd name="T17" fmla="*/ 1 h 52"/>
                  <a:gd name="T18" fmla="*/ 36 w 41"/>
                  <a:gd name="T19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" h="52">
                    <a:moveTo>
                      <a:pt x="36" y="0"/>
                    </a:moveTo>
                    <a:cubicBezTo>
                      <a:pt x="33" y="0"/>
                      <a:pt x="29" y="0"/>
                      <a:pt x="26" y="0"/>
                    </a:cubicBezTo>
                    <a:cubicBezTo>
                      <a:pt x="21" y="0"/>
                      <a:pt x="16" y="0"/>
                      <a:pt x="10" y="0"/>
                    </a:cubicBezTo>
                    <a:cubicBezTo>
                      <a:pt x="7" y="0"/>
                      <a:pt x="4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10" y="18"/>
                      <a:pt x="20" y="35"/>
                      <a:pt x="30" y="52"/>
                    </a:cubicBezTo>
                    <a:cubicBezTo>
                      <a:pt x="31" y="50"/>
                      <a:pt x="33" y="48"/>
                      <a:pt x="34" y="46"/>
                    </a:cubicBezTo>
                    <a:cubicBezTo>
                      <a:pt x="38" y="39"/>
                      <a:pt x="40" y="31"/>
                      <a:pt x="40" y="23"/>
                    </a:cubicBezTo>
                    <a:cubicBezTo>
                      <a:pt x="41" y="15"/>
                      <a:pt x="40" y="8"/>
                      <a:pt x="37" y="1"/>
                    </a:cubicBezTo>
                    <a:cubicBezTo>
                      <a:pt x="37" y="0"/>
                      <a:pt x="37" y="0"/>
                      <a:pt x="36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8"/>
              <p:cNvSpPr/>
              <p:nvPr/>
            </p:nvSpPr>
            <p:spPr bwMode="auto">
              <a:xfrm>
                <a:off x="5927725" y="3209925"/>
                <a:ext cx="184150" cy="200025"/>
              </a:xfrm>
              <a:custGeom>
                <a:avLst/>
                <a:gdLst>
                  <a:gd name="T0" fmla="*/ 29 w 48"/>
                  <a:gd name="T1" fmla="*/ 2 h 52"/>
                  <a:gd name="T2" fmla="*/ 11 w 48"/>
                  <a:gd name="T3" fmla="*/ 10 h 52"/>
                  <a:gd name="T4" fmla="*/ 0 w 48"/>
                  <a:gd name="T5" fmla="*/ 20 h 52"/>
                  <a:gd name="T6" fmla="*/ 0 w 48"/>
                  <a:gd name="T7" fmla="*/ 21 h 52"/>
                  <a:gd name="T8" fmla="*/ 13 w 48"/>
                  <a:gd name="T9" fmla="*/ 44 h 52"/>
                  <a:gd name="T10" fmla="*/ 18 w 48"/>
                  <a:gd name="T11" fmla="*/ 52 h 52"/>
                  <a:gd name="T12" fmla="*/ 48 w 48"/>
                  <a:gd name="T13" fmla="*/ 0 h 52"/>
                  <a:gd name="T14" fmla="*/ 47 w 48"/>
                  <a:gd name="T15" fmla="*/ 0 h 52"/>
                  <a:gd name="T16" fmla="*/ 29 w 48"/>
                  <a:gd name="T17" fmla="*/ 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8" h="52">
                    <a:moveTo>
                      <a:pt x="29" y="2"/>
                    </a:moveTo>
                    <a:cubicBezTo>
                      <a:pt x="22" y="3"/>
                      <a:pt x="17" y="6"/>
                      <a:pt x="11" y="10"/>
                    </a:cubicBezTo>
                    <a:cubicBezTo>
                      <a:pt x="7" y="12"/>
                      <a:pt x="4" y="16"/>
                      <a:pt x="0" y="20"/>
                    </a:cubicBezTo>
                    <a:cubicBezTo>
                      <a:pt x="0" y="20"/>
                      <a:pt x="0" y="20"/>
                      <a:pt x="0" y="21"/>
                    </a:cubicBezTo>
                    <a:cubicBezTo>
                      <a:pt x="5" y="29"/>
                      <a:pt x="9" y="36"/>
                      <a:pt x="13" y="44"/>
                    </a:cubicBezTo>
                    <a:cubicBezTo>
                      <a:pt x="15" y="47"/>
                      <a:pt x="17" y="49"/>
                      <a:pt x="18" y="52"/>
                    </a:cubicBezTo>
                    <a:cubicBezTo>
                      <a:pt x="28" y="35"/>
                      <a:pt x="38" y="18"/>
                      <a:pt x="48" y="0"/>
                    </a:cubicBezTo>
                    <a:cubicBezTo>
                      <a:pt x="48" y="0"/>
                      <a:pt x="47" y="0"/>
                      <a:pt x="47" y="0"/>
                    </a:cubicBezTo>
                    <a:cubicBezTo>
                      <a:pt x="41" y="0"/>
                      <a:pt x="35" y="0"/>
                      <a:pt x="29" y="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9"/>
              <p:cNvSpPr/>
              <p:nvPr/>
            </p:nvSpPr>
            <p:spPr bwMode="auto">
              <a:xfrm>
                <a:off x="5895975" y="3521075"/>
                <a:ext cx="230188" cy="123825"/>
              </a:xfrm>
              <a:custGeom>
                <a:avLst/>
                <a:gdLst>
                  <a:gd name="T0" fmla="*/ 0 w 60"/>
                  <a:gd name="T1" fmla="*/ 1 h 32"/>
                  <a:gd name="T2" fmla="*/ 41 w 60"/>
                  <a:gd name="T3" fmla="*/ 32 h 32"/>
                  <a:gd name="T4" fmla="*/ 42 w 60"/>
                  <a:gd name="T5" fmla="*/ 31 h 32"/>
                  <a:gd name="T6" fmla="*/ 57 w 60"/>
                  <a:gd name="T7" fmla="*/ 6 h 32"/>
                  <a:gd name="T8" fmla="*/ 60 w 60"/>
                  <a:gd name="T9" fmla="*/ 0 h 32"/>
                  <a:gd name="T10" fmla="*/ 0 w 60"/>
                  <a:gd name="T11" fmla="*/ 0 h 32"/>
                  <a:gd name="T12" fmla="*/ 0 w 60"/>
                  <a:gd name="T13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32">
                    <a:moveTo>
                      <a:pt x="0" y="1"/>
                    </a:moveTo>
                    <a:cubicBezTo>
                      <a:pt x="9" y="17"/>
                      <a:pt x="22" y="28"/>
                      <a:pt x="41" y="32"/>
                    </a:cubicBezTo>
                    <a:cubicBezTo>
                      <a:pt x="41" y="32"/>
                      <a:pt x="42" y="31"/>
                      <a:pt x="42" y="31"/>
                    </a:cubicBezTo>
                    <a:cubicBezTo>
                      <a:pt x="47" y="22"/>
                      <a:pt x="52" y="14"/>
                      <a:pt x="57" y="6"/>
                    </a:cubicBezTo>
                    <a:cubicBezTo>
                      <a:pt x="58" y="4"/>
                      <a:pt x="59" y="2"/>
                      <a:pt x="60" y="0"/>
                    </a:cubicBezTo>
                    <a:cubicBezTo>
                      <a:pt x="40" y="0"/>
                      <a:pt x="20" y="0"/>
                      <a:pt x="0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10"/>
              <p:cNvSpPr/>
              <p:nvPr/>
            </p:nvSpPr>
            <p:spPr bwMode="auto">
              <a:xfrm>
                <a:off x="6061075" y="3213100"/>
                <a:ext cx="230188" cy="123825"/>
              </a:xfrm>
              <a:custGeom>
                <a:avLst/>
                <a:gdLst>
                  <a:gd name="T0" fmla="*/ 48 w 60"/>
                  <a:gd name="T1" fmla="*/ 15 h 32"/>
                  <a:gd name="T2" fmla="*/ 29 w 60"/>
                  <a:gd name="T3" fmla="*/ 3 h 32"/>
                  <a:gd name="T4" fmla="*/ 19 w 60"/>
                  <a:gd name="T5" fmla="*/ 0 h 32"/>
                  <a:gd name="T6" fmla="*/ 17 w 60"/>
                  <a:gd name="T7" fmla="*/ 1 h 32"/>
                  <a:gd name="T8" fmla="*/ 17 w 60"/>
                  <a:gd name="T9" fmla="*/ 3 h 32"/>
                  <a:gd name="T10" fmla="*/ 6 w 60"/>
                  <a:gd name="T11" fmla="*/ 20 h 32"/>
                  <a:gd name="T12" fmla="*/ 1 w 60"/>
                  <a:gd name="T13" fmla="*/ 29 h 32"/>
                  <a:gd name="T14" fmla="*/ 0 w 60"/>
                  <a:gd name="T15" fmla="*/ 32 h 32"/>
                  <a:gd name="T16" fmla="*/ 60 w 60"/>
                  <a:gd name="T17" fmla="*/ 32 h 32"/>
                  <a:gd name="T18" fmla="*/ 59 w 60"/>
                  <a:gd name="T19" fmla="*/ 30 h 32"/>
                  <a:gd name="T20" fmla="*/ 48 w 60"/>
                  <a:gd name="T21" fmla="*/ 1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0" h="32">
                    <a:moveTo>
                      <a:pt x="48" y="15"/>
                    </a:moveTo>
                    <a:cubicBezTo>
                      <a:pt x="42" y="10"/>
                      <a:pt x="36" y="5"/>
                      <a:pt x="29" y="3"/>
                    </a:cubicBezTo>
                    <a:cubicBezTo>
                      <a:pt x="26" y="2"/>
                      <a:pt x="23" y="1"/>
                      <a:pt x="19" y="0"/>
                    </a:cubicBezTo>
                    <a:cubicBezTo>
                      <a:pt x="19" y="0"/>
                      <a:pt x="18" y="0"/>
                      <a:pt x="17" y="1"/>
                    </a:cubicBezTo>
                    <a:cubicBezTo>
                      <a:pt x="17" y="1"/>
                      <a:pt x="17" y="2"/>
                      <a:pt x="17" y="3"/>
                    </a:cubicBezTo>
                    <a:cubicBezTo>
                      <a:pt x="13" y="8"/>
                      <a:pt x="10" y="14"/>
                      <a:pt x="6" y="20"/>
                    </a:cubicBezTo>
                    <a:cubicBezTo>
                      <a:pt x="4" y="23"/>
                      <a:pt x="3" y="26"/>
                      <a:pt x="1" y="29"/>
                    </a:cubicBezTo>
                    <a:cubicBezTo>
                      <a:pt x="1" y="30"/>
                      <a:pt x="0" y="31"/>
                      <a:pt x="0" y="32"/>
                    </a:cubicBezTo>
                    <a:cubicBezTo>
                      <a:pt x="20" y="32"/>
                      <a:pt x="40" y="32"/>
                      <a:pt x="60" y="32"/>
                    </a:cubicBezTo>
                    <a:cubicBezTo>
                      <a:pt x="60" y="31"/>
                      <a:pt x="60" y="31"/>
                      <a:pt x="59" y="30"/>
                    </a:cubicBezTo>
                    <a:cubicBezTo>
                      <a:pt x="56" y="24"/>
                      <a:pt x="53" y="19"/>
                      <a:pt x="48" y="15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769964" y="3374812"/>
              <a:ext cx="1577198" cy="45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41334" y="4750553"/>
            <a:ext cx="4288539" cy="901243"/>
            <a:chOff x="341334" y="4750553"/>
            <a:chExt cx="4288539" cy="901243"/>
          </a:xfrm>
        </p:grpSpPr>
        <p:sp>
          <p:nvSpPr>
            <p:cNvPr id="20" name="圆角矩形 19"/>
            <p:cNvSpPr/>
            <p:nvPr/>
          </p:nvSpPr>
          <p:spPr>
            <a:xfrm>
              <a:off x="341334" y="5058613"/>
              <a:ext cx="593183" cy="59318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982809" y="5129346"/>
              <a:ext cx="3647064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748" y="5174418"/>
              <a:ext cx="346973" cy="355647"/>
            </a:xfrm>
            <a:prstGeom prst="rect">
              <a:avLst/>
            </a:prstGeom>
          </p:spPr>
        </p:pic>
        <p:sp>
          <p:nvSpPr>
            <p:cNvPr id="43" name="矩形 42"/>
            <p:cNvSpPr/>
            <p:nvPr/>
          </p:nvSpPr>
          <p:spPr>
            <a:xfrm>
              <a:off x="742946" y="4750553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899761" cy="839591"/>
            <a:chOff x="-114300" y="213732"/>
            <a:chExt cx="2899761" cy="839591"/>
          </a:xfrm>
        </p:grpSpPr>
        <p:sp>
          <p:nvSpPr>
            <p:cNvPr id="30" name="文本框 29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32" name="平行四边形 31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平行四边形 43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545636" y="745546"/>
              <a:ext cx="223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TEAM INTRODUCTION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6687293" cy="6858000"/>
            <a:chOff x="0" y="0"/>
            <a:chExt cx="6687293" cy="6858000"/>
          </a:xfrm>
        </p:grpSpPr>
        <p:sp>
          <p:nvSpPr>
            <p:cNvPr id="11" name="矩形 9"/>
            <p:cNvSpPr/>
            <p:nvPr/>
          </p:nvSpPr>
          <p:spPr>
            <a:xfrm>
              <a:off x="222993" y="0"/>
              <a:ext cx="6464300" cy="6858000"/>
            </a:xfrm>
            <a:custGeom>
              <a:avLst/>
              <a:gdLst>
                <a:gd name="connsiteX0" fmla="*/ 0 w 6464300"/>
                <a:gd name="connsiteY0" fmla="*/ 0 h 6858000"/>
                <a:gd name="connsiteX1" fmla="*/ 6464300 w 6464300"/>
                <a:gd name="connsiteY1" fmla="*/ 0 h 6858000"/>
                <a:gd name="connsiteX2" fmla="*/ 6464300 w 6464300"/>
                <a:gd name="connsiteY2" fmla="*/ 6858000 h 6858000"/>
                <a:gd name="connsiteX3" fmla="*/ 0 w 6464300"/>
                <a:gd name="connsiteY3" fmla="*/ 6858000 h 6858000"/>
                <a:gd name="connsiteX4" fmla="*/ 0 w 6464300"/>
                <a:gd name="connsiteY4" fmla="*/ 0 h 6858000"/>
                <a:gd name="connsiteX0-1" fmla="*/ 0 w 6464300"/>
                <a:gd name="connsiteY0-2" fmla="*/ 0 h 6858000"/>
                <a:gd name="connsiteX1-3" fmla="*/ 2184400 w 6464300"/>
                <a:gd name="connsiteY1-4" fmla="*/ 0 h 6858000"/>
                <a:gd name="connsiteX2-5" fmla="*/ 6464300 w 6464300"/>
                <a:gd name="connsiteY2-6" fmla="*/ 6858000 h 6858000"/>
                <a:gd name="connsiteX3-7" fmla="*/ 0 w 6464300"/>
                <a:gd name="connsiteY3-8" fmla="*/ 6858000 h 6858000"/>
                <a:gd name="connsiteX4-9" fmla="*/ 0 w 6464300"/>
                <a:gd name="connsiteY4-10" fmla="*/ 0 h 6858000"/>
                <a:gd name="connsiteX0-11" fmla="*/ 0 w 6464300"/>
                <a:gd name="connsiteY0-12" fmla="*/ 0 h 6858000"/>
                <a:gd name="connsiteX1-13" fmla="*/ 2184400 w 6464300"/>
                <a:gd name="connsiteY1-14" fmla="*/ 0 h 6858000"/>
                <a:gd name="connsiteX2-15" fmla="*/ 6464300 w 6464300"/>
                <a:gd name="connsiteY2-16" fmla="*/ 6858000 h 6858000"/>
                <a:gd name="connsiteX3-17" fmla="*/ 0 w 6464300"/>
                <a:gd name="connsiteY3-18" fmla="*/ 6858000 h 6858000"/>
                <a:gd name="connsiteX4-19" fmla="*/ 0 w 6464300"/>
                <a:gd name="connsiteY4-20" fmla="*/ 0 h 6858000"/>
                <a:gd name="connsiteX0-21" fmla="*/ 0 w 6464300"/>
                <a:gd name="connsiteY0-22" fmla="*/ 0 h 6858000"/>
                <a:gd name="connsiteX1-23" fmla="*/ 2184400 w 6464300"/>
                <a:gd name="connsiteY1-24" fmla="*/ 0 h 6858000"/>
                <a:gd name="connsiteX2-25" fmla="*/ 6464300 w 6464300"/>
                <a:gd name="connsiteY2-26" fmla="*/ 6858000 h 6858000"/>
                <a:gd name="connsiteX3-27" fmla="*/ 0 w 6464300"/>
                <a:gd name="connsiteY3-28" fmla="*/ 6858000 h 6858000"/>
                <a:gd name="connsiteX4-29" fmla="*/ 0 w 6464300"/>
                <a:gd name="connsiteY4-30" fmla="*/ 0 h 6858000"/>
                <a:gd name="connsiteX0-31" fmla="*/ 0 w 6464300"/>
                <a:gd name="connsiteY0-32" fmla="*/ 0 h 6858000"/>
                <a:gd name="connsiteX1-33" fmla="*/ 2184400 w 6464300"/>
                <a:gd name="connsiteY1-34" fmla="*/ 0 h 6858000"/>
                <a:gd name="connsiteX2-35" fmla="*/ 6464300 w 6464300"/>
                <a:gd name="connsiteY2-36" fmla="*/ 6858000 h 6858000"/>
                <a:gd name="connsiteX3-37" fmla="*/ 0 w 6464300"/>
                <a:gd name="connsiteY3-38" fmla="*/ 6858000 h 6858000"/>
                <a:gd name="connsiteX4-39" fmla="*/ 0 w 6464300"/>
                <a:gd name="connsiteY4-40" fmla="*/ 0 h 6858000"/>
                <a:gd name="connsiteX0-41" fmla="*/ 0 w 6464300"/>
                <a:gd name="connsiteY0-42" fmla="*/ 0 h 6858000"/>
                <a:gd name="connsiteX1-43" fmla="*/ 2184400 w 6464300"/>
                <a:gd name="connsiteY1-44" fmla="*/ 0 h 6858000"/>
                <a:gd name="connsiteX2-45" fmla="*/ 6464300 w 6464300"/>
                <a:gd name="connsiteY2-46" fmla="*/ 6858000 h 6858000"/>
                <a:gd name="connsiteX3-47" fmla="*/ 0 w 6464300"/>
                <a:gd name="connsiteY3-48" fmla="*/ 6858000 h 6858000"/>
                <a:gd name="connsiteX4-49" fmla="*/ 0 w 6464300"/>
                <a:gd name="connsiteY4-50" fmla="*/ 0 h 6858000"/>
                <a:gd name="connsiteX0-51" fmla="*/ 0 w 6464300"/>
                <a:gd name="connsiteY0-52" fmla="*/ 0 h 6858000"/>
                <a:gd name="connsiteX1-53" fmla="*/ 2184400 w 6464300"/>
                <a:gd name="connsiteY1-54" fmla="*/ 0 h 6858000"/>
                <a:gd name="connsiteX2-55" fmla="*/ 6464300 w 6464300"/>
                <a:gd name="connsiteY2-56" fmla="*/ 6858000 h 6858000"/>
                <a:gd name="connsiteX3-57" fmla="*/ 0 w 6464300"/>
                <a:gd name="connsiteY3-58" fmla="*/ 6858000 h 6858000"/>
                <a:gd name="connsiteX4-59" fmla="*/ 0 w 6464300"/>
                <a:gd name="connsiteY4-60" fmla="*/ 0 h 6858000"/>
                <a:gd name="connsiteX0-61" fmla="*/ 0 w 6464300"/>
                <a:gd name="connsiteY0-62" fmla="*/ 0 h 6858000"/>
                <a:gd name="connsiteX1-63" fmla="*/ 2184400 w 6464300"/>
                <a:gd name="connsiteY1-64" fmla="*/ 0 h 6858000"/>
                <a:gd name="connsiteX2-65" fmla="*/ 6464300 w 6464300"/>
                <a:gd name="connsiteY2-66" fmla="*/ 6858000 h 6858000"/>
                <a:gd name="connsiteX3-67" fmla="*/ 0 w 6464300"/>
                <a:gd name="connsiteY3-68" fmla="*/ 6858000 h 6858000"/>
                <a:gd name="connsiteX4-69" fmla="*/ 0 w 6464300"/>
                <a:gd name="connsiteY4-70" fmla="*/ 0 h 6858000"/>
                <a:gd name="connsiteX0-71" fmla="*/ 0 w 6464300"/>
                <a:gd name="connsiteY0-72" fmla="*/ 0 h 6858000"/>
                <a:gd name="connsiteX1-73" fmla="*/ 2184400 w 6464300"/>
                <a:gd name="connsiteY1-74" fmla="*/ 0 h 6858000"/>
                <a:gd name="connsiteX2-75" fmla="*/ 6464300 w 6464300"/>
                <a:gd name="connsiteY2-76" fmla="*/ 6858000 h 6858000"/>
                <a:gd name="connsiteX3-77" fmla="*/ 0 w 6464300"/>
                <a:gd name="connsiteY3-78" fmla="*/ 6858000 h 6858000"/>
                <a:gd name="connsiteX4-79" fmla="*/ 0 w 6464300"/>
                <a:gd name="connsiteY4-80" fmla="*/ 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64300" h="6858000">
                  <a:moveTo>
                    <a:pt x="0" y="0"/>
                  </a:moveTo>
                  <a:lnTo>
                    <a:pt x="2184400" y="0"/>
                  </a:lnTo>
                  <a:cubicBezTo>
                    <a:pt x="3052233" y="3962400"/>
                    <a:pt x="4478867" y="4800600"/>
                    <a:pt x="646430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0"/>
              <a:ext cx="6464300" cy="6858000"/>
            </a:xfrm>
            <a:custGeom>
              <a:avLst/>
              <a:gdLst>
                <a:gd name="connsiteX0" fmla="*/ 0 w 6464300"/>
                <a:gd name="connsiteY0" fmla="*/ 0 h 6858000"/>
                <a:gd name="connsiteX1" fmla="*/ 6464300 w 6464300"/>
                <a:gd name="connsiteY1" fmla="*/ 0 h 6858000"/>
                <a:gd name="connsiteX2" fmla="*/ 6464300 w 6464300"/>
                <a:gd name="connsiteY2" fmla="*/ 6858000 h 6858000"/>
                <a:gd name="connsiteX3" fmla="*/ 0 w 6464300"/>
                <a:gd name="connsiteY3" fmla="*/ 6858000 h 6858000"/>
                <a:gd name="connsiteX4" fmla="*/ 0 w 6464300"/>
                <a:gd name="connsiteY4" fmla="*/ 0 h 6858000"/>
                <a:gd name="connsiteX0-1" fmla="*/ 0 w 6464300"/>
                <a:gd name="connsiteY0-2" fmla="*/ 0 h 6858000"/>
                <a:gd name="connsiteX1-3" fmla="*/ 2184400 w 6464300"/>
                <a:gd name="connsiteY1-4" fmla="*/ 0 h 6858000"/>
                <a:gd name="connsiteX2-5" fmla="*/ 6464300 w 6464300"/>
                <a:gd name="connsiteY2-6" fmla="*/ 6858000 h 6858000"/>
                <a:gd name="connsiteX3-7" fmla="*/ 0 w 6464300"/>
                <a:gd name="connsiteY3-8" fmla="*/ 6858000 h 6858000"/>
                <a:gd name="connsiteX4-9" fmla="*/ 0 w 6464300"/>
                <a:gd name="connsiteY4-10" fmla="*/ 0 h 6858000"/>
                <a:gd name="connsiteX0-11" fmla="*/ 0 w 6464300"/>
                <a:gd name="connsiteY0-12" fmla="*/ 0 h 6858000"/>
                <a:gd name="connsiteX1-13" fmla="*/ 2184400 w 6464300"/>
                <a:gd name="connsiteY1-14" fmla="*/ 0 h 6858000"/>
                <a:gd name="connsiteX2-15" fmla="*/ 6464300 w 6464300"/>
                <a:gd name="connsiteY2-16" fmla="*/ 6858000 h 6858000"/>
                <a:gd name="connsiteX3-17" fmla="*/ 0 w 6464300"/>
                <a:gd name="connsiteY3-18" fmla="*/ 6858000 h 6858000"/>
                <a:gd name="connsiteX4-19" fmla="*/ 0 w 6464300"/>
                <a:gd name="connsiteY4-20" fmla="*/ 0 h 6858000"/>
                <a:gd name="connsiteX0-21" fmla="*/ 0 w 6464300"/>
                <a:gd name="connsiteY0-22" fmla="*/ 0 h 6858000"/>
                <a:gd name="connsiteX1-23" fmla="*/ 2184400 w 6464300"/>
                <a:gd name="connsiteY1-24" fmla="*/ 0 h 6858000"/>
                <a:gd name="connsiteX2-25" fmla="*/ 6464300 w 6464300"/>
                <a:gd name="connsiteY2-26" fmla="*/ 6858000 h 6858000"/>
                <a:gd name="connsiteX3-27" fmla="*/ 0 w 6464300"/>
                <a:gd name="connsiteY3-28" fmla="*/ 6858000 h 6858000"/>
                <a:gd name="connsiteX4-29" fmla="*/ 0 w 6464300"/>
                <a:gd name="connsiteY4-30" fmla="*/ 0 h 6858000"/>
                <a:gd name="connsiteX0-31" fmla="*/ 0 w 6464300"/>
                <a:gd name="connsiteY0-32" fmla="*/ 0 h 6858000"/>
                <a:gd name="connsiteX1-33" fmla="*/ 2184400 w 6464300"/>
                <a:gd name="connsiteY1-34" fmla="*/ 0 h 6858000"/>
                <a:gd name="connsiteX2-35" fmla="*/ 6464300 w 6464300"/>
                <a:gd name="connsiteY2-36" fmla="*/ 6858000 h 6858000"/>
                <a:gd name="connsiteX3-37" fmla="*/ 0 w 6464300"/>
                <a:gd name="connsiteY3-38" fmla="*/ 6858000 h 6858000"/>
                <a:gd name="connsiteX4-39" fmla="*/ 0 w 6464300"/>
                <a:gd name="connsiteY4-40" fmla="*/ 0 h 6858000"/>
                <a:gd name="connsiteX0-41" fmla="*/ 0 w 6464300"/>
                <a:gd name="connsiteY0-42" fmla="*/ 0 h 6858000"/>
                <a:gd name="connsiteX1-43" fmla="*/ 2184400 w 6464300"/>
                <a:gd name="connsiteY1-44" fmla="*/ 0 h 6858000"/>
                <a:gd name="connsiteX2-45" fmla="*/ 6464300 w 6464300"/>
                <a:gd name="connsiteY2-46" fmla="*/ 6858000 h 6858000"/>
                <a:gd name="connsiteX3-47" fmla="*/ 0 w 6464300"/>
                <a:gd name="connsiteY3-48" fmla="*/ 6858000 h 6858000"/>
                <a:gd name="connsiteX4-49" fmla="*/ 0 w 6464300"/>
                <a:gd name="connsiteY4-50" fmla="*/ 0 h 6858000"/>
                <a:gd name="connsiteX0-51" fmla="*/ 0 w 6464300"/>
                <a:gd name="connsiteY0-52" fmla="*/ 0 h 6858000"/>
                <a:gd name="connsiteX1-53" fmla="*/ 2184400 w 6464300"/>
                <a:gd name="connsiteY1-54" fmla="*/ 0 h 6858000"/>
                <a:gd name="connsiteX2-55" fmla="*/ 6464300 w 6464300"/>
                <a:gd name="connsiteY2-56" fmla="*/ 6858000 h 6858000"/>
                <a:gd name="connsiteX3-57" fmla="*/ 0 w 6464300"/>
                <a:gd name="connsiteY3-58" fmla="*/ 6858000 h 6858000"/>
                <a:gd name="connsiteX4-59" fmla="*/ 0 w 6464300"/>
                <a:gd name="connsiteY4-60" fmla="*/ 0 h 6858000"/>
                <a:gd name="connsiteX0-61" fmla="*/ 0 w 6464300"/>
                <a:gd name="connsiteY0-62" fmla="*/ 0 h 6858000"/>
                <a:gd name="connsiteX1-63" fmla="*/ 2184400 w 6464300"/>
                <a:gd name="connsiteY1-64" fmla="*/ 0 h 6858000"/>
                <a:gd name="connsiteX2-65" fmla="*/ 6464300 w 6464300"/>
                <a:gd name="connsiteY2-66" fmla="*/ 6858000 h 6858000"/>
                <a:gd name="connsiteX3-67" fmla="*/ 0 w 6464300"/>
                <a:gd name="connsiteY3-68" fmla="*/ 6858000 h 6858000"/>
                <a:gd name="connsiteX4-69" fmla="*/ 0 w 6464300"/>
                <a:gd name="connsiteY4-70" fmla="*/ 0 h 6858000"/>
                <a:gd name="connsiteX0-71" fmla="*/ 0 w 6464300"/>
                <a:gd name="connsiteY0-72" fmla="*/ 0 h 6858000"/>
                <a:gd name="connsiteX1-73" fmla="*/ 2184400 w 6464300"/>
                <a:gd name="connsiteY1-74" fmla="*/ 0 h 6858000"/>
                <a:gd name="connsiteX2-75" fmla="*/ 6464300 w 6464300"/>
                <a:gd name="connsiteY2-76" fmla="*/ 6858000 h 6858000"/>
                <a:gd name="connsiteX3-77" fmla="*/ 0 w 6464300"/>
                <a:gd name="connsiteY3-78" fmla="*/ 6858000 h 6858000"/>
                <a:gd name="connsiteX4-79" fmla="*/ 0 w 6464300"/>
                <a:gd name="connsiteY4-80" fmla="*/ 0 h 6858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464300" h="6858000">
                  <a:moveTo>
                    <a:pt x="0" y="0"/>
                  </a:moveTo>
                  <a:lnTo>
                    <a:pt x="2184400" y="0"/>
                  </a:lnTo>
                  <a:cubicBezTo>
                    <a:pt x="3052233" y="3962400"/>
                    <a:pt x="4478867" y="4800600"/>
                    <a:pt x="6464300" y="6858000"/>
                  </a:cubicBez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61603" y="307340"/>
            <a:ext cx="2806133" cy="839591"/>
            <a:chOff x="9461603" y="307340"/>
            <a:chExt cx="2806133" cy="839591"/>
          </a:xfrm>
        </p:grpSpPr>
        <p:sp>
          <p:nvSpPr>
            <p:cNvPr id="4" name="文本框 3"/>
            <p:cNvSpPr txBox="1"/>
            <p:nvPr/>
          </p:nvSpPr>
          <p:spPr>
            <a:xfrm>
              <a:off x="9626703" y="307340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754338" y="350520"/>
              <a:ext cx="513398" cy="681444"/>
              <a:chOff x="0" y="388620"/>
              <a:chExt cx="513398" cy="681444"/>
            </a:xfrm>
          </p:grpSpPr>
          <p:sp>
            <p:nvSpPr>
              <p:cNvPr id="6" name="平行四边形 5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平行四边形 6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矩形 7"/>
            <p:cNvSpPr/>
            <p:nvPr/>
          </p:nvSpPr>
          <p:spPr>
            <a:xfrm>
              <a:off x="9461603" y="839154"/>
              <a:ext cx="22398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TEAM INTRODUCTION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87293" y="1940838"/>
            <a:ext cx="4869707" cy="892296"/>
            <a:chOff x="6687293" y="1940838"/>
            <a:chExt cx="4869707" cy="892296"/>
          </a:xfrm>
        </p:grpSpPr>
        <p:sp>
          <p:nvSpPr>
            <p:cNvPr id="15" name="圆角矩形 14"/>
            <p:cNvSpPr/>
            <p:nvPr/>
          </p:nvSpPr>
          <p:spPr>
            <a:xfrm>
              <a:off x="6687293" y="2044700"/>
              <a:ext cx="577107" cy="5771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extBox 14"/>
            <p:cNvSpPr txBox="1">
              <a:spLocks noChangeArrowheads="1"/>
            </p:cNvSpPr>
            <p:nvPr/>
          </p:nvSpPr>
          <p:spPr bwMode="auto">
            <a:xfrm>
              <a:off x="6724697" y="2104906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01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7487393" y="1940838"/>
              <a:ext cx="4069607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99297" y="3477537"/>
            <a:ext cx="4857702" cy="892296"/>
            <a:chOff x="6699297" y="3477537"/>
            <a:chExt cx="4857702" cy="892296"/>
          </a:xfrm>
        </p:grpSpPr>
        <p:sp>
          <p:nvSpPr>
            <p:cNvPr id="16" name="圆角矩形 15"/>
            <p:cNvSpPr/>
            <p:nvPr/>
          </p:nvSpPr>
          <p:spPr>
            <a:xfrm>
              <a:off x="6699297" y="3581400"/>
              <a:ext cx="577107" cy="5771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6737397" y="3639120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02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487392" y="3477537"/>
              <a:ext cx="4069607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699297" y="5014238"/>
            <a:ext cx="4857701" cy="892296"/>
            <a:chOff x="6699297" y="5014238"/>
            <a:chExt cx="4857701" cy="892296"/>
          </a:xfrm>
        </p:grpSpPr>
        <p:sp>
          <p:nvSpPr>
            <p:cNvPr id="17" name="圆角矩形 16"/>
            <p:cNvSpPr/>
            <p:nvPr/>
          </p:nvSpPr>
          <p:spPr>
            <a:xfrm>
              <a:off x="6699297" y="5118100"/>
              <a:ext cx="577107" cy="5771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TextBox 14"/>
            <p:cNvSpPr txBox="1">
              <a:spLocks noChangeArrowheads="1"/>
            </p:cNvSpPr>
            <p:nvPr/>
          </p:nvSpPr>
          <p:spPr bwMode="auto">
            <a:xfrm>
              <a:off x="6724697" y="5180256"/>
              <a:ext cx="546945" cy="4616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03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487391" y="5014238"/>
              <a:ext cx="4069607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535" y="691242"/>
            <a:ext cx="3987130" cy="57002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B0F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9" y="233597"/>
              <a:ext cx="861878" cy="17738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风险管控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06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-40466"/>
            <a:ext cx="7349924" cy="1551008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868" y="0"/>
            <a:ext cx="50292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62973" y="1428492"/>
            <a:ext cx="6565734" cy="1350914"/>
            <a:chOff x="1062973" y="1428492"/>
            <a:chExt cx="6565734" cy="1350914"/>
          </a:xfrm>
        </p:grpSpPr>
        <p:sp>
          <p:nvSpPr>
            <p:cNvPr id="15" name="椭圆 14"/>
            <p:cNvSpPr/>
            <p:nvPr/>
          </p:nvSpPr>
          <p:spPr>
            <a:xfrm>
              <a:off x="6749028" y="1677363"/>
              <a:ext cx="879679" cy="879679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Group 4"/>
            <p:cNvGrpSpPr>
              <a:grpSpLocks noChangeAspect="1"/>
            </p:cNvGrpSpPr>
            <p:nvPr/>
          </p:nvGrpSpPr>
          <p:grpSpPr bwMode="auto">
            <a:xfrm>
              <a:off x="6981365" y="1914658"/>
              <a:ext cx="438150" cy="450850"/>
              <a:chOff x="3702" y="2018"/>
              <a:chExt cx="276" cy="284"/>
            </a:xfrm>
          </p:grpSpPr>
          <p:sp>
            <p:nvSpPr>
              <p:cNvPr id="21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3702" y="2018"/>
                <a:ext cx="276" cy="2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" name="Freeform 5"/>
              <p:cNvSpPr>
                <a:spLocks noEditPoints="1"/>
              </p:cNvSpPr>
              <p:nvPr/>
            </p:nvSpPr>
            <p:spPr bwMode="auto">
              <a:xfrm>
                <a:off x="3699" y="2020"/>
                <a:ext cx="281" cy="279"/>
              </a:xfrm>
              <a:custGeom>
                <a:avLst/>
                <a:gdLst>
                  <a:gd name="T0" fmla="*/ 0 w 116"/>
                  <a:gd name="T1" fmla="*/ 58 h 115"/>
                  <a:gd name="T2" fmla="*/ 116 w 116"/>
                  <a:gd name="T3" fmla="*/ 58 h 115"/>
                  <a:gd name="T4" fmla="*/ 25 w 116"/>
                  <a:gd name="T5" fmla="*/ 98 h 115"/>
                  <a:gd name="T6" fmla="*/ 14 w 116"/>
                  <a:gd name="T7" fmla="*/ 58 h 115"/>
                  <a:gd name="T8" fmla="*/ 18 w 116"/>
                  <a:gd name="T9" fmla="*/ 64 h 115"/>
                  <a:gd name="T10" fmla="*/ 23 w 116"/>
                  <a:gd name="T11" fmla="*/ 82 h 115"/>
                  <a:gd name="T12" fmla="*/ 25 w 116"/>
                  <a:gd name="T13" fmla="*/ 98 h 115"/>
                  <a:gd name="T14" fmla="*/ 110 w 116"/>
                  <a:gd name="T15" fmla="*/ 56 h 115"/>
                  <a:gd name="T16" fmla="*/ 34 w 116"/>
                  <a:gd name="T17" fmla="*/ 104 h 115"/>
                  <a:gd name="T18" fmla="*/ 34 w 116"/>
                  <a:gd name="T19" fmla="*/ 87 h 115"/>
                  <a:gd name="T20" fmla="*/ 39 w 116"/>
                  <a:gd name="T21" fmla="*/ 79 h 115"/>
                  <a:gd name="T22" fmla="*/ 39 w 116"/>
                  <a:gd name="T23" fmla="*/ 67 h 115"/>
                  <a:gd name="T24" fmla="*/ 25 w 116"/>
                  <a:gd name="T25" fmla="*/ 57 h 115"/>
                  <a:gd name="T26" fmla="*/ 16 w 116"/>
                  <a:gd name="T27" fmla="*/ 56 h 115"/>
                  <a:gd name="T28" fmla="*/ 14 w 116"/>
                  <a:gd name="T29" fmla="*/ 53 h 115"/>
                  <a:gd name="T30" fmla="*/ 12 w 116"/>
                  <a:gd name="T31" fmla="*/ 50 h 115"/>
                  <a:gd name="T32" fmla="*/ 11 w 116"/>
                  <a:gd name="T33" fmla="*/ 45 h 115"/>
                  <a:gd name="T34" fmla="*/ 18 w 116"/>
                  <a:gd name="T35" fmla="*/ 47 h 115"/>
                  <a:gd name="T36" fmla="*/ 33 w 116"/>
                  <a:gd name="T37" fmla="*/ 24 h 115"/>
                  <a:gd name="T38" fmla="*/ 33 w 116"/>
                  <a:gd name="T39" fmla="*/ 19 h 115"/>
                  <a:gd name="T40" fmla="*/ 39 w 116"/>
                  <a:gd name="T41" fmla="*/ 20 h 115"/>
                  <a:gd name="T42" fmla="*/ 41 w 116"/>
                  <a:gd name="T43" fmla="*/ 25 h 115"/>
                  <a:gd name="T44" fmla="*/ 48 w 116"/>
                  <a:gd name="T45" fmla="*/ 22 h 115"/>
                  <a:gd name="T46" fmla="*/ 54 w 116"/>
                  <a:gd name="T47" fmla="*/ 18 h 115"/>
                  <a:gd name="T48" fmla="*/ 93 w 116"/>
                  <a:gd name="T49" fmla="*/ 19 h 115"/>
                  <a:gd name="T50" fmla="*/ 82 w 116"/>
                  <a:gd name="T51" fmla="*/ 20 h 115"/>
                  <a:gd name="T52" fmla="*/ 83 w 116"/>
                  <a:gd name="T53" fmla="*/ 18 h 115"/>
                  <a:gd name="T54" fmla="*/ 74 w 116"/>
                  <a:gd name="T55" fmla="*/ 21 h 115"/>
                  <a:gd name="T56" fmla="*/ 63 w 116"/>
                  <a:gd name="T57" fmla="*/ 28 h 115"/>
                  <a:gd name="T58" fmla="*/ 60 w 116"/>
                  <a:gd name="T59" fmla="*/ 28 h 115"/>
                  <a:gd name="T60" fmla="*/ 55 w 116"/>
                  <a:gd name="T61" fmla="*/ 28 h 115"/>
                  <a:gd name="T62" fmla="*/ 59 w 116"/>
                  <a:gd name="T63" fmla="*/ 33 h 115"/>
                  <a:gd name="T64" fmla="*/ 56 w 116"/>
                  <a:gd name="T65" fmla="*/ 41 h 115"/>
                  <a:gd name="T66" fmla="*/ 54 w 116"/>
                  <a:gd name="T67" fmla="*/ 60 h 115"/>
                  <a:gd name="T68" fmla="*/ 65 w 116"/>
                  <a:gd name="T69" fmla="*/ 62 h 115"/>
                  <a:gd name="T70" fmla="*/ 66 w 116"/>
                  <a:gd name="T71" fmla="*/ 69 h 115"/>
                  <a:gd name="T72" fmla="*/ 68 w 116"/>
                  <a:gd name="T73" fmla="*/ 86 h 115"/>
                  <a:gd name="T74" fmla="*/ 70 w 116"/>
                  <a:gd name="T75" fmla="*/ 90 h 115"/>
                  <a:gd name="T76" fmla="*/ 79 w 116"/>
                  <a:gd name="T77" fmla="*/ 80 h 115"/>
                  <a:gd name="T78" fmla="*/ 82 w 116"/>
                  <a:gd name="T79" fmla="*/ 72 h 115"/>
                  <a:gd name="T80" fmla="*/ 86 w 116"/>
                  <a:gd name="T81" fmla="*/ 61 h 115"/>
                  <a:gd name="T82" fmla="*/ 83 w 116"/>
                  <a:gd name="T83" fmla="*/ 57 h 115"/>
                  <a:gd name="T84" fmla="*/ 98 w 116"/>
                  <a:gd name="T85" fmla="*/ 52 h 115"/>
                  <a:gd name="T86" fmla="*/ 107 w 116"/>
                  <a:gd name="T87" fmla="*/ 4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6" h="115">
                    <a:moveTo>
                      <a:pt x="58" y="0"/>
                    </a:moveTo>
                    <a:cubicBezTo>
                      <a:pt x="26" y="0"/>
                      <a:pt x="0" y="26"/>
                      <a:pt x="0" y="58"/>
                    </a:cubicBezTo>
                    <a:cubicBezTo>
                      <a:pt x="0" y="89"/>
                      <a:pt x="26" y="115"/>
                      <a:pt x="58" y="115"/>
                    </a:cubicBezTo>
                    <a:cubicBezTo>
                      <a:pt x="90" y="115"/>
                      <a:pt x="116" y="88"/>
                      <a:pt x="116" y="58"/>
                    </a:cubicBezTo>
                    <a:cubicBezTo>
                      <a:pt x="116" y="26"/>
                      <a:pt x="90" y="0"/>
                      <a:pt x="58" y="0"/>
                    </a:cubicBezTo>
                    <a:close/>
                    <a:moveTo>
                      <a:pt x="25" y="98"/>
                    </a:moveTo>
                    <a:cubicBezTo>
                      <a:pt x="11" y="85"/>
                      <a:pt x="5" y="71"/>
                      <a:pt x="6" y="53"/>
                    </a:cubicBezTo>
                    <a:cubicBezTo>
                      <a:pt x="9" y="54"/>
                      <a:pt x="13" y="54"/>
                      <a:pt x="14" y="58"/>
                    </a:cubicBezTo>
                    <a:cubicBezTo>
                      <a:pt x="15" y="59"/>
                      <a:pt x="15" y="59"/>
                      <a:pt x="16" y="59"/>
                    </a:cubicBezTo>
                    <a:cubicBezTo>
                      <a:pt x="19" y="60"/>
                      <a:pt x="18" y="62"/>
                      <a:pt x="18" y="64"/>
                    </a:cubicBezTo>
                    <a:cubicBezTo>
                      <a:pt x="16" y="68"/>
                      <a:pt x="17" y="74"/>
                      <a:pt x="20" y="76"/>
                    </a:cubicBezTo>
                    <a:cubicBezTo>
                      <a:pt x="22" y="78"/>
                      <a:pt x="23" y="80"/>
                      <a:pt x="23" y="82"/>
                    </a:cubicBezTo>
                    <a:cubicBezTo>
                      <a:pt x="24" y="86"/>
                      <a:pt x="24" y="91"/>
                      <a:pt x="25" y="95"/>
                    </a:cubicBezTo>
                    <a:cubicBezTo>
                      <a:pt x="25" y="96"/>
                      <a:pt x="25" y="96"/>
                      <a:pt x="25" y="98"/>
                    </a:cubicBezTo>
                    <a:close/>
                    <a:moveTo>
                      <a:pt x="107" y="49"/>
                    </a:moveTo>
                    <a:cubicBezTo>
                      <a:pt x="110" y="51"/>
                      <a:pt x="110" y="54"/>
                      <a:pt x="110" y="56"/>
                    </a:cubicBezTo>
                    <a:cubicBezTo>
                      <a:pt x="111" y="80"/>
                      <a:pt x="94" y="102"/>
                      <a:pt x="72" y="108"/>
                    </a:cubicBezTo>
                    <a:cubicBezTo>
                      <a:pt x="59" y="111"/>
                      <a:pt x="46" y="110"/>
                      <a:pt x="34" y="104"/>
                    </a:cubicBezTo>
                    <a:cubicBezTo>
                      <a:pt x="29" y="102"/>
                      <a:pt x="27" y="96"/>
                      <a:pt x="32" y="92"/>
                    </a:cubicBezTo>
                    <a:cubicBezTo>
                      <a:pt x="33" y="91"/>
                      <a:pt x="34" y="89"/>
                      <a:pt x="34" y="87"/>
                    </a:cubicBezTo>
                    <a:cubicBezTo>
                      <a:pt x="36" y="85"/>
                      <a:pt x="35" y="82"/>
                      <a:pt x="38" y="81"/>
                    </a:cubicBezTo>
                    <a:cubicBezTo>
                      <a:pt x="39" y="81"/>
                      <a:pt x="39" y="80"/>
                      <a:pt x="39" y="79"/>
                    </a:cubicBezTo>
                    <a:cubicBezTo>
                      <a:pt x="40" y="77"/>
                      <a:pt x="40" y="74"/>
                      <a:pt x="41" y="72"/>
                    </a:cubicBezTo>
                    <a:cubicBezTo>
                      <a:pt x="42" y="70"/>
                      <a:pt x="41" y="68"/>
                      <a:pt x="39" y="67"/>
                    </a:cubicBezTo>
                    <a:cubicBezTo>
                      <a:pt x="36" y="66"/>
                      <a:pt x="34" y="65"/>
                      <a:pt x="33" y="62"/>
                    </a:cubicBezTo>
                    <a:cubicBezTo>
                      <a:pt x="31" y="60"/>
                      <a:pt x="28" y="58"/>
                      <a:pt x="25" y="57"/>
                    </a:cubicBezTo>
                    <a:cubicBezTo>
                      <a:pt x="23" y="56"/>
                      <a:pt x="21" y="56"/>
                      <a:pt x="19" y="58"/>
                    </a:cubicBezTo>
                    <a:cubicBezTo>
                      <a:pt x="17" y="59"/>
                      <a:pt x="16" y="58"/>
                      <a:pt x="16" y="56"/>
                    </a:cubicBezTo>
                    <a:cubicBezTo>
                      <a:pt x="16" y="55"/>
                      <a:pt x="15" y="53"/>
                      <a:pt x="15" y="52"/>
                    </a:cubicBezTo>
                    <a:cubicBezTo>
                      <a:pt x="14" y="52"/>
                      <a:pt x="14" y="52"/>
                      <a:pt x="14" y="53"/>
                    </a:cubicBezTo>
                    <a:cubicBezTo>
                      <a:pt x="14" y="52"/>
                      <a:pt x="14" y="50"/>
                      <a:pt x="15" y="49"/>
                    </a:cubicBezTo>
                    <a:cubicBezTo>
                      <a:pt x="13" y="49"/>
                      <a:pt x="13" y="50"/>
                      <a:pt x="12" y="50"/>
                    </a:cubicBezTo>
                    <a:cubicBezTo>
                      <a:pt x="11" y="51"/>
                      <a:pt x="10" y="50"/>
                      <a:pt x="9" y="50"/>
                    </a:cubicBezTo>
                    <a:cubicBezTo>
                      <a:pt x="10" y="48"/>
                      <a:pt x="10" y="46"/>
                      <a:pt x="11" y="45"/>
                    </a:cubicBezTo>
                    <a:cubicBezTo>
                      <a:pt x="12" y="44"/>
                      <a:pt x="15" y="44"/>
                      <a:pt x="16" y="44"/>
                    </a:cubicBezTo>
                    <a:cubicBezTo>
                      <a:pt x="17" y="44"/>
                      <a:pt x="18" y="46"/>
                      <a:pt x="18" y="47"/>
                    </a:cubicBezTo>
                    <a:cubicBezTo>
                      <a:pt x="20" y="38"/>
                      <a:pt x="27" y="34"/>
                      <a:pt x="36" y="32"/>
                    </a:cubicBezTo>
                    <a:cubicBezTo>
                      <a:pt x="35" y="29"/>
                      <a:pt x="34" y="27"/>
                      <a:pt x="33" y="24"/>
                    </a:cubicBezTo>
                    <a:cubicBezTo>
                      <a:pt x="34" y="24"/>
                      <a:pt x="35" y="23"/>
                      <a:pt x="36" y="22"/>
                    </a:cubicBezTo>
                    <a:cubicBezTo>
                      <a:pt x="35" y="21"/>
                      <a:pt x="34" y="20"/>
                      <a:pt x="33" y="19"/>
                    </a:cubicBezTo>
                    <a:cubicBezTo>
                      <a:pt x="33" y="19"/>
                      <a:pt x="33" y="19"/>
                      <a:pt x="33" y="19"/>
                    </a:cubicBezTo>
                    <a:cubicBezTo>
                      <a:pt x="35" y="19"/>
                      <a:pt x="37" y="19"/>
                      <a:pt x="39" y="20"/>
                    </a:cubicBezTo>
                    <a:cubicBezTo>
                      <a:pt x="39" y="21"/>
                      <a:pt x="39" y="22"/>
                      <a:pt x="39" y="23"/>
                    </a:cubicBezTo>
                    <a:cubicBezTo>
                      <a:pt x="39" y="24"/>
                      <a:pt x="40" y="25"/>
                      <a:pt x="41" y="25"/>
                    </a:cubicBezTo>
                    <a:cubicBezTo>
                      <a:pt x="41" y="26"/>
                      <a:pt x="42" y="25"/>
                      <a:pt x="43" y="25"/>
                    </a:cubicBezTo>
                    <a:cubicBezTo>
                      <a:pt x="45" y="24"/>
                      <a:pt x="47" y="23"/>
                      <a:pt x="48" y="22"/>
                    </a:cubicBezTo>
                    <a:cubicBezTo>
                      <a:pt x="50" y="21"/>
                      <a:pt x="52" y="20"/>
                      <a:pt x="54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44" y="18"/>
                      <a:pt x="34" y="18"/>
                      <a:pt x="25" y="18"/>
                    </a:cubicBezTo>
                    <a:cubicBezTo>
                      <a:pt x="42" y="0"/>
                      <a:pt x="75" y="1"/>
                      <a:pt x="93" y="19"/>
                    </a:cubicBezTo>
                    <a:cubicBezTo>
                      <a:pt x="89" y="19"/>
                      <a:pt x="85" y="20"/>
                      <a:pt x="82" y="21"/>
                    </a:cubicBezTo>
                    <a:cubicBezTo>
                      <a:pt x="82" y="21"/>
                      <a:pt x="82" y="20"/>
                      <a:pt x="82" y="20"/>
                    </a:cubicBezTo>
                    <a:cubicBezTo>
                      <a:pt x="82" y="20"/>
                      <a:pt x="83" y="19"/>
                      <a:pt x="84" y="19"/>
                    </a:cubicBezTo>
                    <a:cubicBezTo>
                      <a:pt x="83" y="19"/>
                      <a:pt x="83" y="18"/>
                      <a:pt x="83" y="18"/>
                    </a:cubicBezTo>
                    <a:cubicBezTo>
                      <a:pt x="82" y="19"/>
                      <a:pt x="81" y="20"/>
                      <a:pt x="79" y="21"/>
                    </a:cubicBezTo>
                    <a:cubicBezTo>
                      <a:pt x="78" y="21"/>
                      <a:pt x="76" y="22"/>
                      <a:pt x="74" y="21"/>
                    </a:cubicBezTo>
                    <a:cubicBezTo>
                      <a:pt x="71" y="20"/>
                      <a:pt x="67" y="20"/>
                      <a:pt x="64" y="23"/>
                    </a:cubicBezTo>
                    <a:cubicBezTo>
                      <a:pt x="61" y="25"/>
                      <a:pt x="61" y="25"/>
                      <a:pt x="63" y="28"/>
                    </a:cubicBezTo>
                    <a:cubicBezTo>
                      <a:pt x="63" y="29"/>
                      <a:pt x="62" y="29"/>
                      <a:pt x="61" y="30"/>
                    </a:cubicBezTo>
                    <a:cubicBezTo>
                      <a:pt x="61" y="29"/>
                      <a:pt x="60" y="28"/>
                      <a:pt x="60" y="28"/>
                    </a:cubicBezTo>
                    <a:cubicBezTo>
                      <a:pt x="59" y="27"/>
                      <a:pt x="59" y="27"/>
                      <a:pt x="59" y="26"/>
                    </a:cubicBezTo>
                    <a:cubicBezTo>
                      <a:pt x="57" y="27"/>
                      <a:pt x="56" y="28"/>
                      <a:pt x="55" y="28"/>
                    </a:cubicBezTo>
                    <a:cubicBezTo>
                      <a:pt x="55" y="29"/>
                      <a:pt x="55" y="29"/>
                      <a:pt x="56" y="29"/>
                    </a:cubicBezTo>
                    <a:cubicBezTo>
                      <a:pt x="57" y="30"/>
                      <a:pt x="58" y="32"/>
                      <a:pt x="59" y="33"/>
                    </a:cubicBezTo>
                    <a:cubicBezTo>
                      <a:pt x="58" y="34"/>
                      <a:pt x="56" y="35"/>
                      <a:pt x="56" y="36"/>
                    </a:cubicBezTo>
                    <a:cubicBezTo>
                      <a:pt x="55" y="37"/>
                      <a:pt x="56" y="38"/>
                      <a:pt x="56" y="41"/>
                    </a:cubicBezTo>
                    <a:cubicBezTo>
                      <a:pt x="55" y="42"/>
                      <a:pt x="54" y="44"/>
                      <a:pt x="53" y="45"/>
                    </a:cubicBezTo>
                    <a:cubicBezTo>
                      <a:pt x="50" y="49"/>
                      <a:pt x="50" y="57"/>
                      <a:pt x="54" y="60"/>
                    </a:cubicBezTo>
                    <a:cubicBezTo>
                      <a:pt x="55" y="61"/>
                      <a:pt x="57" y="61"/>
                      <a:pt x="59" y="62"/>
                    </a:cubicBezTo>
                    <a:cubicBezTo>
                      <a:pt x="61" y="62"/>
                      <a:pt x="63" y="62"/>
                      <a:pt x="65" y="62"/>
                    </a:cubicBezTo>
                    <a:cubicBezTo>
                      <a:pt x="65" y="62"/>
                      <a:pt x="64" y="62"/>
                      <a:pt x="64" y="63"/>
                    </a:cubicBezTo>
                    <a:cubicBezTo>
                      <a:pt x="65" y="65"/>
                      <a:pt x="66" y="67"/>
                      <a:pt x="66" y="69"/>
                    </a:cubicBezTo>
                    <a:cubicBezTo>
                      <a:pt x="66" y="71"/>
                      <a:pt x="66" y="73"/>
                      <a:pt x="66" y="75"/>
                    </a:cubicBezTo>
                    <a:cubicBezTo>
                      <a:pt x="67" y="79"/>
                      <a:pt x="67" y="82"/>
                      <a:pt x="68" y="86"/>
                    </a:cubicBezTo>
                    <a:cubicBezTo>
                      <a:pt x="68" y="86"/>
                      <a:pt x="68" y="87"/>
                      <a:pt x="69" y="87"/>
                    </a:cubicBezTo>
                    <a:cubicBezTo>
                      <a:pt x="69" y="88"/>
                      <a:pt x="70" y="90"/>
                      <a:pt x="70" y="90"/>
                    </a:cubicBezTo>
                    <a:cubicBezTo>
                      <a:pt x="72" y="90"/>
                      <a:pt x="74" y="89"/>
                      <a:pt x="75" y="88"/>
                    </a:cubicBezTo>
                    <a:cubicBezTo>
                      <a:pt x="77" y="86"/>
                      <a:pt x="77" y="83"/>
                      <a:pt x="79" y="80"/>
                    </a:cubicBezTo>
                    <a:cubicBezTo>
                      <a:pt x="79" y="80"/>
                      <a:pt x="79" y="79"/>
                      <a:pt x="79" y="79"/>
                    </a:cubicBezTo>
                    <a:cubicBezTo>
                      <a:pt x="82" y="77"/>
                      <a:pt x="82" y="75"/>
                      <a:pt x="82" y="72"/>
                    </a:cubicBezTo>
                    <a:cubicBezTo>
                      <a:pt x="81" y="70"/>
                      <a:pt x="82" y="68"/>
                      <a:pt x="83" y="66"/>
                    </a:cubicBezTo>
                    <a:cubicBezTo>
                      <a:pt x="84" y="64"/>
                      <a:pt x="86" y="63"/>
                      <a:pt x="86" y="61"/>
                    </a:cubicBezTo>
                    <a:cubicBezTo>
                      <a:pt x="87" y="60"/>
                      <a:pt x="88" y="58"/>
                      <a:pt x="88" y="56"/>
                    </a:cubicBezTo>
                    <a:cubicBezTo>
                      <a:pt x="86" y="56"/>
                      <a:pt x="85" y="57"/>
                      <a:pt x="83" y="57"/>
                    </a:cubicBezTo>
                    <a:cubicBezTo>
                      <a:pt x="86" y="53"/>
                      <a:pt x="93" y="53"/>
                      <a:pt x="91" y="47"/>
                    </a:cubicBezTo>
                    <a:cubicBezTo>
                      <a:pt x="94" y="46"/>
                      <a:pt x="97" y="49"/>
                      <a:pt x="98" y="52"/>
                    </a:cubicBezTo>
                    <a:cubicBezTo>
                      <a:pt x="99" y="56"/>
                      <a:pt x="100" y="59"/>
                      <a:pt x="105" y="61"/>
                    </a:cubicBezTo>
                    <a:cubicBezTo>
                      <a:pt x="102" y="56"/>
                      <a:pt x="103" y="52"/>
                      <a:pt x="107" y="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" name="Freeform 6"/>
              <p:cNvSpPr/>
              <p:nvPr/>
            </p:nvSpPr>
            <p:spPr bwMode="auto">
              <a:xfrm>
                <a:off x="3896" y="2200"/>
                <a:ext cx="14" cy="22"/>
              </a:xfrm>
              <a:custGeom>
                <a:avLst/>
                <a:gdLst>
                  <a:gd name="T0" fmla="*/ 2 w 6"/>
                  <a:gd name="T1" fmla="*/ 9 h 9"/>
                  <a:gd name="T2" fmla="*/ 5 w 6"/>
                  <a:gd name="T3" fmla="*/ 0 h 9"/>
                  <a:gd name="T4" fmla="*/ 2 w 6"/>
                  <a:gd name="T5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9">
                    <a:moveTo>
                      <a:pt x="2" y="9"/>
                    </a:moveTo>
                    <a:cubicBezTo>
                      <a:pt x="5" y="6"/>
                      <a:pt x="6" y="2"/>
                      <a:pt x="5" y="0"/>
                    </a:cubicBezTo>
                    <a:cubicBezTo>
                      <a:pt x="1" y="4"/>
                      <a:pt x="0" y="6"/>
                      <a:pt x="2" y="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7"/>
              <p:cNvSpPr/>
              <p:nvPr/>
            </p:nvSpPr>
            <p:spPr bwMode="auto">
              <a:xfrm>
                <a:off x="3736" y="2134"/>
                <a:ext cx="22" cy="13"/>
              </a:xfrm>
              <a:custGeom>
                <a:avLst/>
                <a:gdLst>
                  <a:gd name="T0" fmla="*/ 0 w 9"/>
                  <a:gd name="T1" fmla="*/ 1 h 5"/>
                  <a:gd name="T2" fmla="*/ 5 w 9"/>
                  <a:gd name="T3" fmla="*/ 3 h 5"/>
                  <a:gd name="T4" fmla="*/ 8 w 9"/>
                  <a:gd name="T5" fmla="*/ 5 h 5"/>
                  <a:gd name="T6" fmla="*/ 9 w 9"/>
                  <a:gd name="T7" fmla="*/ 3 h 5"/>
                  <a:gd name="T8" fmla="*/ 0 w 9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5">
                    <a:moveTo>
                      <a:pt x="0" y="1"/>
                    </a:moveTo>
                    <a:cubicBezTo>
                      <a:pt x="2" y="2"/>
                      <a:pt x="4" y="3"/>
                      <a:pt x="5" y="3"/>
                    </a:cubicBezTo>
                    <a:cubicBezTo>
                      <a:pt x="6" y="4"/>
                      <a:pt x="7" y="4"/>
                      <a:pt x="8" y="5"/>
                    </a:cubicBezTo>
                    <a:cubicBezTo>
                      <a:pt x="9" y="4"/>
                      <a:pt x="9" y="4"/>
                      <a:pt x="9" y="3"/>
                    </a:cubicBezTo>
                    <a:cubicBezTo>
                      <a:pt x="6" y="4"/>
                      <a:pt x="4" y="0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5" name="矩形 44"/>
            <p:cNvSpPr/>
            <p:nvPr/>
          </p:nvSpPr>
          <p:spPr>
            <a:xfrm>
              <a:off x="5263285" y="1428492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062973" y="1887110"/>
              <a:ext cx="5567452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61913" y="2601787"/>
            <a:ext cx="6555218" cy="1388287"/>
            <a:chOff x="1061913" y="2601787"/>
            <a:chExt cx="6555218" cy="1388287"/>
          </a:xfrm>
        </p:grpSpPr>
        <p:sp>
          <p:nvSpPr>
            <p:cNvPr id="16" name="椭圆 15"/>
            <p:cNvSpPr/>
            <p:nvPr/>
          </p:nvSpPr>
          <p:spPr>
            <a:xfrm>
              <a:off x="6737452" y="2805913"/>
              <a:ext cx="879679" cy="879679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" name="Group 10"/>
            <p:cNvGrpSpPr>
              <a:grpSpLocks noChangeAspect="1"/>
            </p:cNvGrpSpPr>
            <p:nvPr/>
          </p:nvGrpSpPr>
          <p:grpSpPr bwMode="auto">
            <a:xfrm>
              <a:off x="6991957" y="3036770"/>
              <a:ext cx="392230" cy="392230"/>
              <a:chOff x="3702" y="2022"/>
              <a:chExt cx="276" cy="276"/>
            </a:xfrm>
          </p:grpSpPr>
          <p:sp>
            <p:nvSpPr>
              <p:cNvPr id="27" name="AutoShape 9"/>
              <p:cNvSpPr>
                <a:spLocks noChangeAspect="1" noChangeArrowheads="1" noTextEdit="1"/>
              </p:cNvSpPr>
              <p:nvPr/>
            </p:nvSpPr>
            <p:spPr bwMode="auto">
              <a:xfrm>
                <a:off x="3702" y="2022"/>
                <a:ext cx="276" cy="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1"/>
              <p:cNvSpPr>
                <a:spLocks noEditPoints="1"/>
              </p:cNvSpPr>
              <p:nvPr/>
            </p:nvSpPr>
            <p:spPr bwMode="auto">
              <a:xfrm>
                <a:off x="3700" y="2022"/>
                <a:ext cx="280" cy="273"/>
              </a:xfrm>
              <a:custGeom>
                <a:avLst/>
                <a:gdLst>
                  <a:gd name="T0" fmla="*/ 0 w 116"/>
                  <a:gd name="T1" fmla="*/ 111 h 113"/>
                  <a:gd name="T2" fmla="*/ 3 w 116"/>
                  <a:gd name="T3" fmla="*/ 113 h 113"/>
                  <a:gd name="T4" fmla="*/ 39 w 116"/>
                  <a:gd name="T5" fmla="*/ 98 h 113"/>
                  <a:gd name="T6" fmla="*/ 77 w 116"/>
                  <a:gd name="T7" fmla="*/ 97 h 113"/>
                  <a:gd name="T8" fmla="*/ 114 w 116"/>
                  <a:gd name="T9" fmla="*/ 113 h 113"/>
                  <a:gd name="T10" fmla="*/ 116 w 116"/>
                  <a:gd name="T11" fmla="*/ 111 h 113"/>
                  <a:gd name="T12" fmla="*/ 58 w 116"/>
                  <a:gd name="T13" fmla="*/ 0 h 113"/>
                  <a:gd name="T14" fmla="*/ 0 w 116"/>
                  <a:gd name="T15" fmla="*/ 111 h 113"/>
                  <a:gd name="T16" fmla="*/ 58 w 116"/>
                  <a:gd name="T17" fmla="*/ 74 h 113"/>
                  <a:gd name="T18" fmla="*/ 54 w 116"/>
                  <a:gd name="T19" fmla="*/ 78 h 113"/>
                  <a:gd name="T20" fmla="*/ 25 w 116"/>
                  <a:gd name="T21" fmla="*/ 90 h 113"/>
                  <a:gd name="T22" fmla="*/ 56 w 116"/>
                  <a:gd name="T23" fmla="*/ 32 h 113"/>
                  <a:gd name="T24" fmla="*/ 58 w 116"/>
                  <a:gd name="T25" fmla="*/ 32 h 113"/>
                  <a:gd name="T26" fmla="*/ 58 w 116"/>
                  <a:gd name="T27" fmla="*/ 74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113">
                    <a:moveTo>
                      <a:pt x="0" y="111"/>
                    </a:moveTo>
                    <a:cubicBezTo>
                      <a:pt x="1" y="112"/>
                      <a:pt x="2" y="112"/>
                      <a:pt x="3" y="113"/>
                    </a:cubicBezTo>
                    <a:cubicBezTo>
                      <a:pt x="15" y="108"/>
                      <a:pt x="28" y="104"/>
                      <a:pt x="39" y="98"/>
                    </a:cubicBezTo>
                    <a:cubicBezTo>
                      <a:pt x="52" y="91"/>
                      <a:pt x="64" y="90"/>
                      <a:pt x="77" y="97"/>
                    </a:cubicBezTo>
                    <a:cubicBezTo>
                      <a:pt x="89" y="104"/>
                      <a:pt x="102" y="108"/>
                      <a:pt x="114" y="113"/>
                    </a:cubicBezTo>
                    <a:cubicBezTo>
                      <a:pt x="115" y="112"/>
                      <a:pt x="116" y="111"/>
                      <a:pt x="116" y="111"/>
                    </a:cubicBezTo>
                    <a:cubicBezTo>
                      <a:pt x="97" y="75"/>
                      <a:pt x="79" y="39"/>
                      <a:pt x="58" y="0"/>
                    </a:cubicBezTo>
                    <a:cubicBezTo>
                      <a:pt x="38" y="39"/>
                      <a:pt x="19" y="75"/>
                      <a:pt x="0" y="111"/>
                    </a:cubicBezTo>
                    <a:close/>
                    <a:moveTo>
                      <a:pt x="58" y="74"/>
                    </a:moveTo>
                    <a:cubicBezTo>
                      <a:pt x="58" y="75"/>
                      <a:pt x="56" y="77"/>
                      <a:pt x="54" y="78"/>
                    </a:cubicBezTo>
                    <a:cubicBezTo>
                      <a:pt x="45" y="82"/>
                      <a:pt x="37" y="85"/>
                      <a:pt x="25" y="90"/>
                    </a:cubicBezTo>
                    <a:cubicBezTo>
                      <a:pt x="36" y="69"/>
                      <a:pt x="46" y="50"/>
                      <a:pt x="56" y="32"/>
                    </a:cubicBezTo>
                    <a:cubicBezTo>
                      <a:pt x="56" y="32"/>
                      <a:pt x="57" y="32"/>
                      <a:pt x="58" y="32"/>
                    </a:cubicBezTo>
                    <a:cubicBezTo>
                      <a:pt x="58" y="46"/>
                      <a:pt x="58" y="60"/>
                      <a:pt x="58" y="7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5237725" y="2601787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061913" y="3097778"/>
              <a:ext cx="5567452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074548" y="3703257"/>
            <a:ext cx="6542584" cy="1380260"/>
            <a:chOff x="1074548" y="3703257"/>
            <a:chExt cx="6542584" cy="1380260"/>
          </a:xfrm>
        </p:grpSpPr>
        <p:sp>
          <p:nvSpPr>
            <p:cNvPr id="17" name="椭圆 16"/>
            <p:cNvSpPr/>
            <p:nvPr/>
          </p:nvSpPr>
          <p:spPr>
            <a:xfrm>
              <a:off x="6737453" y="3952277"/>
              <a:ext cx="879679" cy="879679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" name="Group 14"/>
            <p:cNvGrpSpPr>
              <a:grpSpLocks noChangeAspect="1"/>
            </p:cNvGrpSpPr>
            <p:nvPr/>
          </p:nvGrpSpPr>
          <p:grpSpPr bwMode="auto">
            <a:xfrm>
              <a:off x="6968997" y="4226045"/>
              <a:ext cx="438150" cy="349250"/>
              <a:chOff x="3702" y="2050"/>
              <a:chExt cx="276" cy="220"/>
            </a:xfrm>
          </p:grpSpPr>
          <p:sp>
            <p:nvSpPr>
              <p:cNvPr id="31" name="AutoShape 13"/>
              <p:cNvSpPr>
                <a:spLocks noChangeAspect="1" noChangeArrowheads="1" noTextEdit="1"/>
              </p:cNvSpPr>
              <p:nvPr/>
            </p:nvSpPr>
            <p:spPr bwMode="auto">
              <a:xfrm>
                <a:off x="3702" y="2050"/>
                <a:ext cx="276" cy="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15"/>
              <p:cNvSpPr>
                <a:spLocks noEditPoints="1"/>
              </p:cNvSpPr>
              <p:nvPr/>
            </p:nvSpPr>
            <p:spPr bwMode="auto">
              <a:xfrm>
                <a:off x="3700" y="2048"/>
                <a:ext cx="280" cy="219"/>
              </a:xfrm>
              <a:custGeom>
                <a:avLst/>
                <a:gdLst>
                  <a:gd name="T0" fmla="*/ 100 w 116"/>
                  <a:gd name="T1" fmla="*/ 0 h 90"/>
                  <a:gd name="T2" fmla="*/ 16 w 116"/>
                  <a:gd name="T3" fmla="*/ 0 h 90"/>
                  <a:gd name="T4" fmla="*/ 0 w 116"/>
                  <a:gd name="T5" fmla="*/ 16 h 90"/>
                  <a:gd name="T6" fmla="*/ 0 w 116"/>
                  <a:gd name="T7" fmla="*/ 74 h 90"/>
                  <a:gd name="T8" fmla="*/ 16 w 116"/>
                  <a:gd name="T9" fmla="*/ 90 h 90"/>
                  <a:gd name="T10" fmla="*/ 100 w 116"/>
                  <a:gd name="T11" fmla="*/ 90 h 90"/>
                  <a:gd name="T12" fmla="*/ 116 w 116"/>
                  <a:gd name="T13" fmla="*/ 74 h 90"/>
                  <a:gd name="T14" fmla="*/ 116 w 116"/>
                  <a:gd name="T15" fmla="*/ 16 h 90"/>
                  <a:gd name="T16" fmla="*/ 100 w 116"/>
                  <a:gd name="T17" fmla="*/ 0 h 90"/>
                  <a:gd name="T18" fmla="*/ 109 w 116"/>
                  <a:gd name="T19" fmla="*/ 74 h 90"/>
                  <a:gd name="T20" fmla="*/ 100 w 116"/>
                  <a:gd name="T21" fmla="*/ 82 h 90"/>
                  <a:gd name="T22" fmla="*/ 16 w 116"/>
                  <a:gd name="T23" fmla="*/ 82 h 90"/>
                  <a:gd name="T24" fmla="*/ 8 w 116"/>
                  <a:gd name="T25" fmla="*/ 74 h 90"/>
                  <a:gd name="T26" fmla="*/ 8 w 116"/>
                  <a:gd name="T27" fmla="*/ 16 h 90"/>
                  <a:gd name="T28" fmla="*/ 16 w 116"/>
                  <a:gd name="T29" fmla="*/ 8 h 90"/>
                  <a:gd name="T30" fmla="*/ 100 w 116"/>
                  <a:gd name="T31" fmla="*/ 8 h 90"/>
                  <a:gd name="T32" fmla="*/ 109 w 116"/>
                  <a:gd name="T33" fmla="*/ 16 h 90"/>
                  <a:gd name="T34" fmla="*/ 109 w 116"/>
                  <a:gd name="T35" fmla="*/ 74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16" h="90">
                    <a:moveTo>
                      <a:pt x="10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7"/>
                      <a:pt x="0" y="16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83"/>
                      <a:pt x="7" y="90"/>
                      <a:pt x="16" y="90"/>
                    </a:cubicBezTo>
                    <a:cubicBezTo>
                      <a:pt x="100" y="90"/>
                      <a:pt x="100" y="90"/>
                      <a:pt x="100" y="90"/>
                    </a:cubicBezTo>
                    <a:cubicBezTo>
                      <a:pt x="109" y="90"/>
                      <a:pt x="116" y="83"/>
                      <a:pt x="116" y="74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16" y="7"/>
                      <a:pt x="109" y="0"/>
                      <a:pt x="100" y="0"/>
                    </a:cubicBezTo>
                    <a:close/>
                    <a:moveTo>
                      <a:pt x="109" y="74"/>
                    </a:moveTo>
                    <a:cubicBezTo>
                      <a:pt x="109" y="79"/>
                      <a:pt x="105" y="82"/>
                      <a:pt x="100" y="82"/>
                    </a:cubicBezTo>
                    <a:cubicBezTo>
                      <a:pt x="16" y="82"/>
                      <a:pt x="16" y="82"/>
                      <a:pt x="16" y="82"/>
                    </a:cubicBezTo>
                    <a:cubicBezTo>
                      <a:pt x="11" y="82"/>
                      <a:pt x="8" y="79"/>
                      <a:pt x="8" y="74"/>
                    </a:cubicBezTo>
                    <a:cubicBezTo>
                      <a:pt x="8" y="16"/>
                      <a:pt x="8" y="16"/>
                      <a:pt x="8" y="16"/>
                    </a:cubicBezTo>
                    <a:cubicBezTo>
                      <a:pt x="8" y="12"/>
                      <a:pt x="11" y="8"/>
                      <a:pt x="16" y="8"/>
                    </a:cubicBezTo>
                    <a:cubicBezTo>
                      <a:pt x="100" y="8"/>
                      <a:pt x="100" y="8"/>
                      <a:pt x="100" y="8"/>
                    </a:cubicBezTo>
                    <a:cubicBezTo>
                      <a:pt x="105" y="8"/>
                      <a:pt x="109" y="12"/>
                      <a:pt x="109" y="16"/>
                    </a:cubicBezTo>
                    <a:lnTo>
                      <a:pt x="109" y="7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Oval 16"/>
              <p:cNvSpPr>
                <a:spLocks noChangeArrowheads="1"/>
              </p:cNvSpPr>
              <p:nvPr/>
            </p:nvSpPr>
            <p:spPr bwMode="auto">
              <a:xfrm>
                <a:off x="3881" y="2084"/>
                <a:ext cx="68" cy="6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17"/>
              <p:cNvSpPr/>
              <p:nvPr/>
            </p:nvSpPr>
            <p:spPr bwMode="auto">
              <a:xfrm>
                <a:off x="3712" y="2143"/>
                <a:ext cx="254" cy="107"/>
              </a:xfrm>
              <a:custGeom>
                <a:avLst/>
                <a:gdLst>
                  <a:gd name="T0" fmla="*/ 143 w 254"/>
                  <a:gd name="T1" fmla="*/ 68 h 107"/>
                  <a:gd name="T2" fmla="*/ 65 w 254"/>
                  <a:gd name="T3" fmla="*/ 0 h 107"/>
                  <a:gd name="T4" fmla="*/ 0 w 254"/>
                  <a:gd name="T5" fmla="*/ 78 h 107"/>
                  <a:gd name="T6" fmla="*/ 0 w 254"/>
                  <a:gd name="T7" fmla="*/ 107 h 107"/>
                  <a:gd name="T8" fmla="*/ 254 w 254"/>
                  <a:gd name="T9" fmla="*/ 107 h 107"/>
                  <a:gd name="T10" fmla="*/ 254 w 254"/>
                  <a:gd name="T11" fmla="*/ 100 h 107"/>
                  <a:gd name="T12" fmla="*/ 184 w 254"/>
                  <a:gd name="T13" fmla="*/ 22 h 107"/>
                  <a:gd name="T14" fmla="*/ 143 w 254"/>
                  <a:gd name="T15" fmla="*/ 68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4" h="107">
                    <a:moveTo>
                      <a:pt x="143" y="68"/>
                    </a:moveTo>
                    <a:lnTo>
                      <a:pt x="65" y="0"/>
                    </a:lnTo>
                    <a:lnTo>
                      <a:pt x="0" y="78"/>
                    </a:lnTo>
                    <a:lnTo>
                      <a:pt x="0" y="107"/>
                    </a:lnTo>
                    <a:lnTo>
                      <a:pt x="254" y="107"/>
                    </a:lnTo>
                    <a:lnTo>
                      <a:pt x="254" y="100"/>
                    </a:lnTo>
                    <a:lnTo>
                      <a:pt x="184" y="22"/>
                    </a:lnTo>
                    <a:lnTo>
                      <a:pt x="143" y="6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7" name="矩形 46"/>
            <p:cNvSpPr/>
            <p:nvPr/>
          </p:nvSpPr>
          <p:spPr>
            <a:xfrm>
              <a:off x="5237725" y="3703257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074548" y="4191221"/>
              <a:ext cx="5567452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74548" y="4872422"/>
            <a:ext cx="6542582" cy="1334689"/>
            <a:chOff x="1074548" y="4872422"/>
            <a:chExt cx="6542582" cy="1334689"/>
          </a:xfrm>
        </p:grpSpPr>
        <p:sp>
          <p:nvSpPr>
            <p:cNvPr id="18" name="椭圆 17"/>
            <p:cNvSpPr/>
            <p:nvPr/>
          </p:nvSpPr>
          <p:spPr>
            <a:xfrm>
              <a:off x="6737451" y="5098641"/>
              <a:ext cx="879679" cy="879679"/>
            </a:xfrm>
            <a:prstGeom prst="ellipse">
              <a:avLst/>
            </a:prstGeom>
            <a:solidFill>
              <a:srgbClr val="0070C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Group 20"/>
            <p:cNvGrpSpPr>
              <a:grpSpLocks noChangeAspect="1"/>
            </p:cNvGrpSpPr>
            <p:nvPr/>
          </p:nvGrpSpPr>
          <p:grpSpPr bwMode="auto">
            <a:xfrm>
              <a:off x="6922818" y="5286375"/>
              <a:ext cx="498475" cy="465138"/>
              <a:chOff x="4390" y="3330"/>
              <a:chExt cx="314" cy="293"/>
            </a:xfrm>
          </p:grpSpPr>
          <p:sp>
            <p:nvSpPr>
              <p:cNvPr id="38" name="Freeform 21"/>
              <p:cNvSpPr/>
              <p:nvPr/>
            </p:nvSpPr>
            <p:spPr bwMode="auto">
              <a:xfrm>
                <a:off x="4436" y="3330"/>
                <a:ext cx="268" cy="268"/>
              </a:xfrm>
              <a:custGeom>
                <a:avLst/>
                <a:gdLst>
                  <a:gd name="T0" fmla="*/ 39 w 111"/>
                  <a:gd name="T1" fmla="*/ 72 h 111"/>
                  <a:gd name="T2" fmla="*/ 111 w 111"/>
                  <a:gd name="T3" fmla="*/ 98 h 111"/>
                  <a:gd name="T4" fmla="*/ 13 w 111"/>
                  <a:gd name="T5" fmla="*/ 0 h 111"/>
                  <a:gd name="T6" fmla="*/ 39 w 111"/>
                  <a:gd name="T7" fmla="*/ 72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11">
                    <a:moveTo>
                      <a:pt x="39" y="72"/>
                    </a:moveTo>
                    <a:cubicBezTo>
                      <a:pt x="66" y="99"/>
                      <a:pt x="98" y="111"/>
                      <a:pt x="111" y="9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0" y="13"/>
                      <a:pt x="12" y="45"/>
                      <a:pt x="39" y="7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2"/>
              <p:cNvSpPr/>
              <p:nvPr/>
            </p:nvSpPr>
            <p:spPr bwMode="auto">
              <a:xfrm>
                <a:off x="4487" y="3354"/>
                <a:ext cx="143" cy="44"/>
              </a:xfrm>
              <a:custGeom>
                <a:avLst/>
                <a:gdLst>
                  <a:gd name="T0" fmla="*/ 0 w 143"/>
                  <a:gd name="T1" fmla="*/ 8 h 44"/>
                  <a:gd name="T2" fmla="*/ 140 w 143"/>
                  <a:gd name="T3" fmla="*/ 44 h 44"/>
                  <a:gd name="T4" fmla="*/ 143 w 143"/>
                  <a:gd name="T5" fmla="*/ 37 h 44"/>
                  <a:gd name="T6" fmla="*/ 2 w 143"/>
                  <a:gd name="T7" fmla="*/ 0 h 44"/>
                  <a:gd name="T8" fmla="*/ 0 w 143"/>
                  <a:gd name="T9" fmla="*/ 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44">
                    <a:moveTo>
                      <a:pt x="0" y="8"/>
                    </a:moveTo>
                    <a:lnTo>
                      <a:pt x="140" y="44"/>
                    </a:lnTo>
                    <a:lnTo>
                      <a:pt x="143" y="37"/>
                    </a:lnTo>
                    <a:lnTo>
                      <a:pt x="2" y="0"/>
                    </a:lnTo>
                    <a:lnTo>
                      <a:pt x="0" y="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3"/>
              <p:cNvSpPr/>
              <p:nvPr/>
            </p:nvSpPr>
            <p:spPr bwMode="auto">
              <a:xfrm>
                <a:off x="4625" y="3393"/>
                <a:ext cx="63" cy="162"/>
              </a:xfrm>
              <a:custGeom>
                <a:avLst/>
                <a:gdLst>
                  <a:gd name="T0" fmla="*/ 0 w 63"/>
                  <a:gd name="T1" fmla="*/ 2 h 162"/>
                  <a:gd name="T2" fmla="*/ 58 w 63"/>
                  <a:gd name="T3" fmla="*/ 162 h 162"/>
                  <a:gd name="T4" fmla="*/ 63 w 63"/>
                  <a:gd name="T5" fmla="*/ 159 h 162"/>
                  <a:gd name="T6" fmla="*/ 7 w 63"/>
                  <a:gd name="T7" fmla="*/ 0 h 162"/>
                  <a:gd name="T8" fmla="*/ 0 w 63"/>
                  <a:gd name="T9" fmla="*/ 2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62">
                    <a:moveTo>
                      <a:pt x="0" y="2"/>
                    </a:moveTo>
                    <a:lnTo>
                      <a:pt x="58" y="162"/>
                    </a:lnTo>
                    <a:lnTo>
                      <a:pt x="63" y="159"/>
                    </a:lnTo>
                    <a:lnTo>
                      <a:pt x="7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4"/>
              <p:cNvSpPr/>
              <p:nvPr/>
            </p:nvSpPr>
            <p:spPr bwMode="auto">
              <a:xfrm>
                <a:off x="4390" y="3492"/>
                <a:ext cx="124" cy="123"/>
              </a:xfrm>
              <a:custGeom>
                <a:avLst/>
                <a:gdLst>
                  <a:gd name="T0" fmla="*/ 48 w 51"/>
                  <a:gd name="T1" fmla="*/ 1 h 51"/>
                  <a:gd name="T2" fmla="*/ 0 w 51"/>
                  <a:gd name="T3" fmla="*/ 48 h 51"/>
                  <a:gd name="T4" fmla="*/ 0 w 51"/>
                  <a:gd name="T5" fmla="*/ 51 h 51"/>
                  <a:gd name="T6" fmla="*/ 2 w 51"/>
                  <a:gd name="T7" fmla="*/ 51 h 51"/>
                  <a:gd name="T8" fmla="*/ 3 w 51"/>
                  <a:gd name="T9" fmla="*/ 51 h 51"/>
                  <a:gd name="T10" fmla="*/ 50 w 51"/>
                  <a:gd name="T11" fmla="*/ 3 h 51"/>
                  <a:gd name="T12" fmla="*/ 50 w 51"/>
                  <a:gd name="T13" fmla="*/ 1 h 51"/>
                  <a:gd name="T14" fmla="*/ 48 w 51"/>
                  <a:gd name="T15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1" h="51">
                    <a:moveTo>
                      <a:pt x="48" y="1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9"/>
                      <a:pt x="0" y="50"/>
                      <a:pt x="0" y="51"/>
                    </a:cubicBezTo>
                    <a:cubicBezTo>
                      <a:pt x="1" y="51"/>
                      <a:pt x="1" y="51"/>
                      <a:pt x="2" y="51"/>
                    </a:cubicBezTo>
                    <a:cubicBezTo>
                      <a:pt x="2" y="51"/>
                      <a:pt x="3" y="51"/>
                      <a:pt x="3" y="51"/>
                    </a:cubicBezTo>
                    <a:cubicBezTo>
                      <a:pt x="50" y="3"/>
                      <a:pt x="50" y="3"/>
                      <a:pt x="50" y="3"/>
                    </a:cubicBezTo>
                    <a:cubicBezTo>
                      <a:pt x="51" y="3"/>
                      <a:pt x="51" y="2"/>
                      <a:pt x="50" y="1"/>
                    </a:cubicBezTo>
                    <a:cubicBezTo>
                      <a:pt x="49" y="0"/>
                      <a:pt x="48" y="0"/>
                      <a:pt x="48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5"/>
              <p:cNvSpPr/>
              <p:nvPr/>
            </p:nvSpPr>
            <p:spPr bwMode="auto">
              <a:xfrm>
                <a:off x="4506" y="3492"/>
                <a:ext cx="131" cy="131"/>
              </a:xfrm>
              <a:custGeom>
                <a:avLst/>
                <a:gdLst>
                  <a:gd name="T0" fmla="*/ 3 w 54"/>
                  <a:gd name="T1" fmla="*/ 1 h 54"/>
                  <a:gd name="T2" fmla="*/ 1 w 54"/>
                  <a:gd name="T3" fmla="*/ 1 h 54"/>
                  <a:gd name="T4" fmla="*/ 1 w 54"/>
                  <a:gd name="T5" fmla="*/ 3 h 54"/>
                  <a:gd name="T6" fmla="*/ 51 w 54"/>
                  <a:gd name="T7" fmla="*/ 53 h 54"/>
                  <a:gd name="T8" fmla="*/ 52 w 54"/>
                  <a:gd name="T9" fmla="*/ 54 h 54"/>
                  <a:gd name="T10" fmla="*/ 53 w 54"/>
                  <a:gd name="T11" fmla="*/ 53 h 54"/>
                  <a:gd name="T12" fmla="*/ 53 w 54"/>
                  <a:gd name="T13" fmla="*/ 51 h 54"/>
                  <a:gd name="T14" fmla="*/ 3 w 54"/>
                  <a:gd name="T15" fmla="*/ 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4">
                    <a:moveTo>
                      <a:pt x="3" y="1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2"/>
                      <a:pt x="0" y="3"/>
                      <a:pt x="1" y="3"/>
                    </a:cubicBezTo>
                    <a:cubicBezTo>
                      <a:pt x="51" y="53"/>
                      <a:pt x="51" y="53"/>
                      <a:pt x="51" y="53"/>
                    </a:cubicBezTo>
                    <a:cubicBezTo>
                      <a:pt x="51" y="53"/>
                      <a:pt x="52" y="54"/>
                      <a:pt x="52" y="54"/>
                    </a:cubicBezTo>
                    <a:cubicBezTo>
                      <a:pt x="52" y="54"/>
                      <a:pt x="53" y="53"/>
                      <a:pt x="53" y="53"/>
                    </a:cubicBezTo>
                    <a:cubicBezTo>
                      <a:pt x="54" y="52"/>
                      <a:pt x="54" y="51"/>
                      <a:pt x="53" y="51"/>
                    </a:cubicBezTo>
                    <a:lnTo>
                      <a:pt x="3" y="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6"/>
              <p:cNvSpPr/>
              <p:nvPr/>
            </p:nvSpPr>
            <p:spPr bwMode="auto">
              <a:xfrm>
                <a:off x="4506" y="3492"/>
                <a:ext cx="10" cy="131"/>
              </a:xfrm>
              <a:custGeom>
                <a:avLst/>
                <a:gdLst>
                  <a:gd name="T0" fmla="*/ 2 w 4"/>
                  <a:gd name="T1" fmla="*/ 0 h 54"/>
                  <a:gd name="T2" fmla="*/ 0 w 4"/>
                  <a:gd name="T3" fmla="*/ 2 h 54"/>
                  <a:gd name="T4" fmla="*/ 0 w 4"/>
                  <a:gd name="T5" fmla="*/ 52 h 54"/>
                  <a:gd name="T6" fmla="*/ 2 w 4"/>
                  <a:gd name="T7" fmla="*/ 54 h 54"/>
                  <a:gd name="T8" fmla="*/ 4 w 4"/>
                  <a:gd name="T9" fmla="*/ 52 h 54"/>
                  <a:gd name="T10" fmla="*/ 4 w 4"/>
                  <a:gd name="T11" fmla="*/ 2 h 54"/>
                  <a:gd name="T12" fmla="*/ 2 w 4"/>
                  <a:gd name="T13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54">
                    <a:moveTo>
                      <a:pt x="2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53"/>
                      <a:pt x="1" y="54"/>
                      <a:pt x="2" y="54"/>
                    </a:cubicBezTo>
                    <a:cubicBezTo>
                      <a:pt x="3" y="54"/>
                      <a:pt x="4" y="53"/>
                      <a:pt x="4" y="5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7"/>
              <p:cNvSpPr/>
              <p:nvPr/>
            </p:nvSpPr>
            <p:spPr bwMode="auto">
              <a:xfrm>
                <a:off x="4574" y="3350"/>
                <a:ext cx="99" cy="99"/>
              </a:xfrm>
              <a:custGeom>
                <a:avLst/>
                <a:gdLst>
                  <a:gd name="T0" fmla="*/ 37 w 41"/>
                  <a:gd name="T1" fmla="*/ 1 h 41"/>
                  <a:gd name="T2" fmla="*/ 1 w 41"/>
                  <a:gd name="T3" fmla="*/ 37 h 41"/>
                  <a:gd name="T4" fmla="*/ 1 w 41"/>
                  <a:gd name="T5" fmla="*/ 40 h 41"/>
                  <a:gd name="T6" fmla="*/ 2 w 41"/>
                  <a:gd name="T7" fmla="*/ 41 h 41"/>
                  <a:gd name="T8" fmla="*/ 4 w 41"/>
                  <a:gd name="T9" fmla="*/ 40 h 41"/>
                  <a:gd name="T10" fmla="*/ 40 w 41"/>
                  <a:gd name="T11" fmla="*/ 4 h 41"/>
                  <a:gd name="T12" fmla="*/ 40 w 41"/>
                  <a:gd name="T13" fmla="*/ 1 h 41"/>
                  <a:gd name="T14" fmla="*/ 37 w 41"/>
                  <a:gd name="T15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" h="41">
                    <a:moveTo>
                      <a:pt x="37" y="1"/>
                    </a:moveTo>
                    <a:cubicBezTo>
                      <a:pt x="1" y="37"/>
                      <a:pt x="1" y="37"/>
                      <a:pt x="1" y="37"/>
                    </a:cubicBezTo>
                    <a:cubicBezTo>
                      <a:pt x="0" y="38"/>
                      <a:pt x="0" y="39"/>
                      <a:pt x="1" y="40"/>
                    </a:cubicBezTo>
                    <a:cubicBezTo>
                      <a:pt x="1" y="41"/>
                      <a:pt x="2" y="41"/>
                      <a:pt x="2" y="41"/>
                    </a:cubicBezTo>
                    <a:cubicBezTo>
                      <a:pt x="3" y="41"/>
                      <a:pt x="4" y="41"/>
                      <a:pt x="4" y="40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1" y="3"/>
                      <a:pt x="41" y="2"/>
                      <a:pt x="40" y="1"/>
                    </a:cubicBezTo>
                    <a:cubicBezTo>
                      <a:pt x="39" y="0"/>
                      <a:pt x="38" y="0"/>
                      <a:pt x="37" y="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8" name="矩形 47"/>
            <p:cNvSpPr/>
            <p:nvPr/>
          </p:nvSpPr>
          <p:spPr>
            <a:xfrm>
              <a:off x="5231673" y="4872422"/>
              <a:ext cx="157719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074548" y="5314815"/>
              <a:ext cx="5567452" cy="8922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。点击输入简要文字介绍，文字内容需概括精炼，不用多余的文字修饰，言简意赅的说明分项内容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1600"/>
                </a:lnSpc>
              </a:pP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3001828" cy="820296"/>
            <a:chOff x="-114300" y="213732"/>
            <a:chExt cx="3001828" cy="820296"/>
          </a:xfrm>
        </p:grpSpPr>
        <p:sp>
          <p:nvSpPr>
            <p:cNvPr id="58" name="文本框 57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风险管控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60" name="平行四边形 59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平行四边形 60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443568" y="726251"/>
              <a:ext cx="2443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 ENTREPRENEURSHIP RISK 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8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项目介绍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01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09162"/>
            <a:ext cx="12187173" cy="266442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067708" y="1101883"/>
            <a:ext cx="2958192" cy="954883"/>
            <a:chOff x="1067708" y="1101883"/>
            <a:chExt cx="2958192" cy="954883"/>
          </a:xfrm>
        </p:grpSpPr>
        <p:sp>
          <p:nvSpPr>
            <p:cNvPr id="16" name="圆角矩形 15"/>
            <p:cNvSpPr/>
            <p:nvPr/>
          </p:nvSpPr>
          <p:spPr>
            <a:xfrm>
              <a:off x="1067708" y="1354661"/>
              <a:ext cx="577107" cy="5771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1622328" y="1101883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733619" y="1502768"/>
              <a:ext cx="2292281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</a:t>
              </a:r>
              <a:r>
                <a: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2215" y="1478025"/>
              <a:ext cx="312086" cy="312086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846785" y="1087369"/>
            <a:ext cx="3128938" cy="956724"/>
            <a:chOff x="4846785" y="1087369"/>
            <a:chExt cx="3128938" cy="956724"/>
          </a:xfrm>
        </p:grpSpPr>
        <p:sp>
          <p:nvSpPr>
            <p:cNvPr id="17" name="圆角矩形 16"/>
            <p:cNvSpPr/>
            <p:nvPr/>
          </p:nvSpPr>
          <p:spPr>
            <a:xfrm>
              <a:off x="4846785" y="1383691"/>
              <a:ext cx="577107" cy="57710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5446967" y="1087369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5558258" y="1517282"/>
              <a:ext cx="2417465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95645" y="1531796"/>
              <a:ext cx="308414" cy="272552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8482613" y="1101883"/>
            <a:ext cx="3164830" cy="956724"/>
            <a:chOff x="8482613" y="1101883"/>
            <a:chExt cx="3164830" cy="956724"/>
          </a:xfrm>
        </p:grpSpPr>
        <p:sp>
          <p:nvSpPr>
            <p:cNvPr id="18" name="圆角矩形 17"/>
            <p:cNvSpPr/>
            <p:nvPr/>
          </p:nvSpPr>
          <p:spPr>
            <a:xfrm>
              <a:off x="8482613" y="1383690"/>
              <a:ext cx="577107" cy="57710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9118687" y="1101883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229978" y="1531796"/>
              <a:ext cx="2417465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7573" y="1538049"/>
              <a:ext cx="327186" cy="306302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1067707" y="1967752"/>
            <a:ext cx="3105863" cy="956724"/>
            <a:chOff x="1067707" y="1967752"/>
            <a:chExt cx="3105863" cy="956724"/>
          </a:xfrm>
        </p:grpSpPr>
        <p:sp>
          <p:nvSpPr>
            <p:cNvPr id="19" name="圆角矩形 18"/>
            <p:cNvSpPr/>
            <p:nvPr/>
          </p:nvSpPr>
          <p:spPr>
            <a:xfrm>
              <a:off x="1067707" y="2260141"/>
              <a:ext cx="577107" cy="57710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644814" y="1967752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756105" y="2397665"/>
              <a:ext cx="2417465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97701" y="2390338"/>
              <a:ext cx="323336" cy="307939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846785" y="1986894"/>
            <a:ext cx="3105863" cy="956724"/>
            <a:chOff x="4846785" y="1986894"/>
            <a:chExt cx="3105863" cy="956724"/>
          </a:xfrm>
        </p:grpSpPr>
        <p:sp>
          <p:nvSpPr>
            <p:cNvPr id="20" name="圆角矩形 19"/>
            <p:cNvSpPr/>
            <p:nvPr/>
          </p:nvSpPr>
          <p:spPr>
            <a:xfrm>
              <a:off x="4846785" y="2279869"/>
              <a:ext cx="577107" cy="57710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423892" y="1986894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535183" y="2416807"/>
              <a:ext cx="2417465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972038" y="2410168"/>
              <a:ext cx="344200" cy="33559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8482613" y="2001408"/>
            <a:ext cx="3141755" cy="956724"/>
            <a:chOff x="8482613" y="2001408"/>
            <a:chExt cx="3141755" cy="956724"/>
          </a:xfrm>
        </p:grpSpPr>
        <p:sp>
          <p:nvSpPr>
            <p:cNvPr id="21" name="圆角矩形 20"/>
            <p:cNvSpPr/>
            <p:nvPr/>
          </p:nvSpPr>
          <p:spPr>
            <a:xfrm>
              <a:off x="8482613" y="2289169"/>
              <a:ext cx="577107" cy="577107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095612" y="2001408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206903" y="2431321"/>
              <a:ext cx="2417465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584749" y="2397665"/>
              <a:ext cx="364524" cy="323101"/>
            </a:xfrm>
            <a:prstGeom prst="rect">
              <a:avLst/>
            </a:prstGeom>
          </p:spPr>
        </p:pic>
      </p:grpSp>
      <p:sp>
        <p:nvSpPr>
          <p:cNvPr id="41" name="矩形 40"/>
          <p:cNvSpPr/>
          <p:nvPr/>
        </p:nvSpPr>
        <p:spPr>
          <a:xfrm>
            <a:off x="1071104" y="6029653"/>
            <a:ext cx="1004979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3001828" cy="820296"/>
            <a:chOff x="-114300" y="213732"/>
            <a:chExt cx="3001828" cy="820296"/>
          </a:xfrm>
        </p:grpSpPr>
        <p:sp>
          <p:nvSpPr>
            <p:cNvPr id="42" name="文本框 41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风险管控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4" name="平行四边形 43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平行四边形 44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443568" y="726251"/>
              <a:ext cx="2443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 ENTREPRENEURSHIP RISK 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/>
        </p:nvCxnSpPr>
        <p:spPr>
          <a:xfrm flipV="1">
            <a:off x="2299952" y="3105000"/>
            <a:ext cx="2131446" cy="12058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2221540" y="4310804"/>
            <a:ext cx="2050938" cy="830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2230776" y="2216503"/>
            <a:ext cx="2050938" cy="83044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968343" y="0"/>
            <a:ext cx="4223657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266" y="726251"/>
            <a:ext cx="7305346" cy="530099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848720" y="1892503"/>
            <a:ext cx="706056" cy="706056"/>
            <a:chOff x="1848720" y="1892503"/>
            <a:chExt cx="706056" cy="706056"/>
          </a:xfrm>
        </p:grpSpPr>
        <p:sp>
          <p:nvSpPr>
            <p:cNvPr id="11" name="椭圆 10"/>
            <p:cNvSpPr/>
            <p:nvPr/>
          </p:nvSpPr>
          <p:spPr>
            <a:xfrm>
              <a:off x="1848720" y="1892503"/>
              <a:ext cx="706056" cy="706056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9179" y="2081655"/>
              <a:ext cx="524921" cy="329362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4078370" y="2722944"/>
            <a:ext cx="706056" cy="706056"/>
            <a:chOff x="4078370" y="2722944"/>
            <a:chExt cx="706056" cy="706056"/>
          </a:xfrm>
        </p:grpSpPr>
        <p:sp>
          <p:nvSpPr>
            <p:cNvPr id="12" name="椭圆 11"/>
            <p:cNvSpPr/>
            <p:nvPr/>
          </p:nvSpPr>
          <p:spPr>
            <a:xfrm>
              <a:off x="4078370" y="2722944"/>
              <a:ext cx="706056" cy="706056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71451" y="2888342"/>
              <a:ext cx="363253" cy="363253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848720" y="3928748"/>
            <a:ext cx="706056" cy="706056"/>
            <a:chOff x="1848720" y="3928748"/>
            <a:chExt cx="706056" cy="706056"/>
          </a:xfrm>
        </p:grpSpPr>
        <p:sp>
          <p:nvSpPr>
            <p:cNvPr id="13" name="椭圆 12"/>
            <p:cNvSpPr/>
            <p:nvPr/>
          </p:nvSpPr>
          <p:spPr>
            <a:xfrm>
              <a:off x="1848720" y="3928748"/>
              <a:ext cx="706056" cy="70605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44574" y="4046446"/>
              <a:ext cx="314347" cy="45303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078370" y="4881546"/>
            <a:ext cx="706056" cy="706056"/>
            <a:chOff x="4078370" y="4881546"/>
            <a:chExt cx="706056" cy="706056"/>
          </a:xfrm>
        </p:grpSpPr>
        <p:sp>
          <p:nvSpPr>
            <p:cNvPr id="14" name="椭圆 13"/>
            <p:cNvSpPr/>
            <p:nvPr/>
          </p:nvSpPr>
          <p:spPr>
            <a:xfrm>
              <a:off x="4078370" y="4881546"/>
              <a:ext cx="706056" cy="70605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88289" y="5005600"/>
              <a:ext cx="286217" cy="457947"/>
            </a:xfrm>
            <a:prstGeom prst="rect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53788" y="2229450"/>
            <a:ext cx="2635352" cy="1009946"/>
            <a:chOff x="53788" y="2229450"/>
            <a:chExt cx="2635352" cy="1009946"/>
          </a:xfrm>
        </p:grpSpPr>
        <p:sp>
          <p:nvSpPr>
            <p:cNvPr id="25" name="矩形 24"/>
            <p:cNvSpPr/>
            <p:nvPr/>
          </p:nvSpPr>
          <p:spPr>
            <a:xfrm>
              <a:off x="53788" y="2229450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46799" y="2712585"/>
              <a:ext cx="2242341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53489" y="1336025"/>
            <a:ext cx="2635352" cy="1009946"/>
            <a:chOff x="3553489" y="1336025"/>
            <a:chExt cx="2635352" cy="1009946"/>
          </a:xfrm>
        </p:grpSpPr>
        <p:sp>
          <p:nvSpPr>
            <p:cNvPr id="27" name="矩形 26"/>
            <p:cNvSpPr/>
            <p:nvPr/>
          </p:nvSpPr>
          <p:spPr>
            <a:xfrm>
              <a:off x="3553489" y="1336025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946500" y="1819160"/>
              <a:ext cx="2242341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557" y="4338243"/>
            <a:ext cx="2635352" cy="1009946"/>
            <a:chOff x="50557" y="4338243"/>
            <a:chExt cx="2635352" cy="1009946"/>
          </a:xfrm>
        </p:grpSpPr>
        <p:sp>
          <p:nvSpPr>
            <p:cNvPr id="29" name="矩形 28"/>
            <p:cNvSpPr/>
            <p:nvPr/>
          </p:nvSpPr>
          <p:spPr>
            <a:xfrm>
              <a:off x="50557" y="4338243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3568" y="4821378"/>
              <a:ext cx="2242341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568103" y="3507267"/>
            <a:ext cx="2635352" cy="1009946"/>
            <a:chOff x="3568103" y="3507267"/>
            <a:chExt cx="2635352" cy="1009946"/>
          </a:xfrm>
        </p:grpSpPr>
        <p:sp>
          <p:nvSpPr>
            <p:cNvPr id="31" name="矩形 30"/>
            <p:cNvSpPr/>
            <p:nvPr/>
          </p:nvSpPr>
          <p:spPr>
            <a:xfrm>
              <a:off x="3568103" y="3507267"/>
              <a:ext cx="185514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61114" y="3990402"/>
              <a:ext cx="2242341" cy="5268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3001828" cy="820296"/>
            <a:chOff x="-114300" y="213732"/>
            <a:chExt cx="3001828" cy="820296"/>
          </a:xfrm>
        </p:grpSpPr>
        <p:sp>
          <p:nvSpPr>
            <p:cNvPr id="38" name="文本框 37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风险管控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40" name="平行四边形 39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40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" name="矩形 41"/>
            <p:cNvSpPr/>
            <p:nvPr/>
          </p:nvSpPr>
          <p:spPr>
            <a:xfrm>
              <a:off x="443568" y="726251"/>
              <a:ext cx="2443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 ENTREPRENEURSHIP RISK 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496457" y="2293257"/>
            <a:ext cx="9695543" cy="259805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0187" y="1135611"/>
            <a:ext cx="6551130" cy="491334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203976" y="4992897"/>
            <a:ext cx="1942054" cy="988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95363" y="4992897"/>
            <a:ext cx="1942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328927" y="4992897"/>
            <a:ext cx="194205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47431" y="2985319"/>
            <a:ext cx="1855145" cy="1681446"/>
            <a:chOff x="5247431" y="2985319"/>
            <a:chExt cx="1855145" cy="1681446"/>
          </a:xfrm>
        </p:grpSpPr>
        <p:sp>
          <p:nvSpPr>
            <p:cNvPr id="11" name="椭圆 10"/>
            <p:cNvSpPr/>
            <p:nvPr/>
          </p:nvSpPr>
          <p:spPr>
            <a:xfrm>
              <a:off x="5664692" y="2985319"/>
              <a:ext cx="1020624" cy="1020624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247431" y="4156241"/>
              <a:ext cx="1855145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TextBox 14"/>
            <p:cNvSpPr txBox="1">
              <a:spLocks noChangeArrowheads="1"/>
            </p:cNvSpPr>
            <p:nvPr/>
          </p:nvSpPr>
          <p:spPr bwMode="auto">
            <a:xfrm>
              <a:off x="5679206" y="3201493"/>
              <a:ext cx="98456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98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31634" y="2985319"/>
            <a:ext cx="1855145" cy="1681446"/>
            <a:chOff x="7331634" y="2985319"/>
            <a:chExt cx="1855145" cy="1681446"/>
          </a:xfrm>
        </p:grpSpPr>
        <p:sp>
          <p:nvSpPr>
            <p:cNvPr id="13" name="椭圆 12"/>
            <p:cNvSpPr/>
            <p:nvPr/>
          </p:nvSpPr>
          <p:spPr>
            <a:xfrm>
              <a:off x="7748895" y="2985319"/>
              <a:ext cx="1020624" cy="102062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331634" y="4156241"/>
              <a:ext cx="1855145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TextBox 14"/>
            <p:cNvSpPr txBox="1">
              <a:spLocks noChangeArrowheads="1"/>
            </p:cNvSpPr>
            <p:nvPr/>
          </p:nvSpPr>
          <p:spPr bwMode="auto">
            <a:xfrm>
              <a:off x="7794151" y="3201493"/>
              <a:ext cx="98456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88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9415836" y="2985319"/>
            <a:ext cx="1855145" cy="1681445"/>
            <a:chOff x="9415836" y="2985319"/>
            <a:chExt cx="1855145" cy="1681445"/>
          </a:xfrm>
        </p:grpSpPr>
        <p:sp>
          <p:nvSpPr>
            <p:cNvPr id="14" name="椭圆 13"/>
            <p:cNvSpPr/>
            <p:nvPr/>
          </p:nvSpPr>
          <p:spPr>
            <a:xfrm>
              <a:off x="9833097" y="2985319"/>
              <a:ext cx="1020624" cy="10206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415836" y="4156240"/>
              <a:ext cx="1855145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14"/>
            <p:cNvSpPr txBox="1">
              <a:spLocks noChangeArrowheads="1"/>
            </p:cNvSpPr>
            <p:nvPr/>
          </p:nvSpPr>
          <p:spPr bwMode="auto">
            <a:xfrm>
              <a:off x="9847611" y="3179572"/>
              <a:ext cx="984565" cy="5847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58</a:t>
              </a:r>
              <a:r>
                <a:rPr lang="en-US" altLang="zh-CN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%</a:t>
              </a:r>
              <a:endParaRPr lang="zh-CN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3001828" cy="820296"/>
            <a:chOff x="-114300" y="213732"/>
            <a:chExt cx="3001828" cy="820296"/>
          </a:xfrm>
        </p:grpSpPr>
        <p:sp>
          <p:nvSpPr>
            <p:cNvPr id="25" name="文本框 2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风险管控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27" name="平行四边形 26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平行四边形 27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443568" y="726251"/>
              <a:ext cx="24439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 ENTREPRENEURSHIP RISK 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  <a:alpha val="50000"/>
                  </a:schemeClr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弧形 17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空心弧 20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2" name="矩形 21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感谢您的观看</a:t>
            </a:r>
            <a:endParaRPr lang="zh-CN" altLang="en-US" sz="53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15"/>
          <p:cNvSpPr txBox="1">
            <a:spLocks noChangeArrowheads="1"/>
          </p:cNvSpPr>
          <p:nvPr/>
        </p:nvSpPr>
        <p:spPr bwMode="auto">
          <a:xfrm>
            <a:off x="2673130" y="3523086"/>
            <a:ext cx="6844156" cy="64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Your content to play here, or through your copy, paste in this box, and select only </a:t>
            </a:r>
            <a:r>
              <a: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the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text. Your content to play here, or through your copy, paste in </a:t>
            </a:r>
          </a:p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box, and select only the text.</a:t>
            </a:r>
          </a:p>
        </p:txBody>
      </p:sp>
      <p:sp>
        <p:nvSpPr>
          <p:cNvPr id="35" name="16"/>
          <p:cNvSpPr txBox="1">
            <a:spLocks noChangeArrowheads="1"/>
          </p:cNvSpPr>
          <p:nvPr/>
        </p:nvSpPr>
        <p:spPr bwMode="auto">
          <a:xfrm>
            <a:off x="3306686" y="2300679"/>
            <a:ext cx="5577043" cy="31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9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这里可以简要的描述您的项目</a:t>
            </a:r>
            <a:endParaRPr lang="zh-CN" altLang="zh-CN" sz="19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4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49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4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  <p:bldP spid="34" grpId="0"/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2702455" y="753182"/>
            <a:ext cx="6787090" cy="4795767"/>
            <a:chOff x="2216179" y="692127"/>
            <a:chExt cx="7749658" cy="5475917"/>
          </a:xfrm>
        </p:grpSpPr>
        <p:cxnSp>
          <p:nvCxnSpPr>
            <p:cNvPr id="4" name="直接连接符 3"/>
            <p:cNvCxnSpPr/>
            <p:nvPr/>
          </p:nvCxnSpPr>
          <p:spPr>
            <a:xfrm flipH="1">
              <a:off x="3583781" y="3429000"/>
              <a:ext cx="720725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rot="5400000" flipH="1">
              <a:off x="5744368" y="5592763"/>
              <a:ext cx="720725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7868444" y="3422650"/>
              <a:ext cx="719137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 bwMode="auto">
            <a:xfrm>
              <a:off x="4267994" y="1601730"/>
              <a:ext cx="3656750" cy="3654482"/>
              <a:chOff x="2940187" y="923572"/>
              <a:chExt cx="3224259" cy="3222159"/>
            </a:xfrm>
          </p:grpSpPr>
          <p:sp>
            <p:nvSpPr>
              <p:cNvPr id="23" name="空心弧 22"/>
              <p:cNvSpPr/>
              <p:nvPr/>
            </p:nvSpPr>
            <p:spPr>
              <a:xfrm rot="2700000">
                <a:off x="2940237" y="926371"/>
                <a:ext cx="3215111" cy="3215211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空心弧 23"/>
              <p:cNvSpPr/>
              <p:nvPr/>
            </p:nvSpPr>
            <p:spPr>
              <a:xfrm rot="18900000" flipH="1">
                <a:off x="2943037" y="926371"/>
                <a:ext cx="3215111" cy="3215211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空心弧 24"/>
              <p:cNvSpPr/>
              <p:nvPr/>
            </p:nvSpPr>
            <p:spPr>
              <a:xfrm rot="2700000" flipH="1" flipV="1">
                <a:off x="2948636" y="924972"/>
                <a:ext cx="3215110" cy="3215211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空心弧 25"/>
              <p:cNvSpPr/>
              <p:nvPr/>
            </p:nvSpPr>
            <p:spPr>
              <a:xfrm rot="18900000" flipV="1">
                <a:off x="2948636" y="924972"/>
                <a:ext cx="3215110" cy="3215211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空心弧 26"/>
              <p:cNvSpPr/>
              <p:nvPr/>
            </p:nvSpPr>
            <p:spPr>
              <a:xfrm rot="18900000" flipH="1" flipV="1">
                <a:off x="2941586" y="923622"/>
                <a:ext cx="3215211" cy="3216510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空心弧 27"/>
              <p:cNvSpPr/>
              <p:nvPr/>
            </p:nvSpPr>
            <p:spPr>
              <a:xfrm rot="13500000" flipV="1">
                <a:off x="2941586" y="923622"/>
                <a:ext cx="3215211" cy="3215111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空心弧 28"/>
              <p:cNvSpPr/>
              <p:nvPr/>
            </p:nvSpPr>
            <p:spPr>
              <a:xfrm rot="2700000" flipV="1">
                <a:off x="2945173" y="929965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7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空心弧 29"/>
              <p:cNvSpPr/>
              <p:nvPr/>
            </p:nvSpPr>
            <p:spPr>
              <a:xfrm rot="8100000" flipH="1" flipV="1">
                <a:off x="2945173" y="929855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bg1">
                  <a:lumMod val="8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空心弧 30"/>
              <p:cNvSpPr/>
              <p:nvPr/>
            </p:nvSpPr>
            <p:spPr>
              <a:xfrm rot="18900000" flipV="1">
                <a:off x="2947936" y="929871"/>
                <a:ext cx="3216510" cy="3215211"/>
              </a:xfrm>
              <a:prstGeom prst="blockArc">
                <a:avLst>
                  <a:gd name="adj1" fmla="val 12662277"/>
                  <a:gd name="adj2" fmla="val 13512020"/>
                  <a:gd name="adj3" fmla="val 24964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空心弧 31"/>
              <p:cNvSpPr/>
              <p:nvPr/>
            </p:nvSpPr>
            <p:spPr>
              <a:xfrm rot="18900000" flipV="1">
                <a:off x="2940187" y="925044"/>
                <a:ext cx="3215766" cy="3215766"/>
              </a:xfrm>
              <a:prstGeom prst="blockArc">
                <a:avLst>
                  <a:gd name="adj1" fmla="val 10800000"/>
                  <a:gd name="adj2" fmla="val 11691355"/>
                  <a:gd name="adj3" fmla="val 24960"/>
                </a:avLst>
              </a:prstGeom>
              <a:solidFill>
                <a:schemeClr val="bg1">
                  <a:lumMod val="6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491968" y="1820559"/>
              <a:ext cx="3223609" cy="3222109"/>
              <a:chOff x="2940187" y="923622"/>
              <a:chExt cx="3223609" cy="3222109"/>
            </a:xfrm>
            <a:effectLst>
              <a:outerShdw blurRad="241300" sx="104000" sy="104000" algn="c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空心弧 12"/>
              <p:cNvSpPr/>
              <p:nvPr/>
            </p:nvSpPr>
            <p:spPr>
              <a:xfrm rot="2700000">
                <a:off x="2940187" y="926356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rgbClr val="0070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空心弧 13"/>
              <p:cNvSpPr/>
              <p:nvPr/>
            </p:nvSpPr>
            <p:spPr>
              <a:xfrm rot="18900000" flipH="1">
                <a:off x="2942397" y="926356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空心弧 14"/>
              <p:cNvSpPr/>
              <p:nvPr/>
            </p:nvSpPr>
            <p:spPr>
              <a:xfrm rot="2700000" flipH="1" flipV="1">
                <a:off x="2947920" y="925044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rgbClr val="0070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空心弧 15"/>
              <p:cNvSpPr/>
              <p:nvPr/>
            </p:nvSpPr>
            <p:spPr>
              <a:xfrm rot="18900000" flipV="1">
                <a:off x="2948030" y="925044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空心弧 16"/>
              <p:cNvSpPr/>
              <p:nvPr/>
            </p:nvSpPr>
            <p:spPr>
              <a:xfrm rot="18900000" flipH="1" flipV="1">
                <a:off x="2941154" y="923732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rgbClr val="0070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空心弧 17"/>
              <p:cNvSpPr/>
              <p:nvPr/>
            </p:nvSpPr>
            <p:spPr>
              <a:xfrm rot="13500000" flipV="1">
                <a:off x="2941154" y="923622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空心弧 18"/>
              <p:cNvSpPr/>
              <p:nvPr/>
            </p:nvSpPr>
            <p:spPr>
              <a:xfrm rot="2700000" flipV="1">
                <a:off x="2945173" y="929965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空心弧 19"/>
              <p:cNvSpPr/>
              <p:nvPr/>
            </p:nvSpPr>
            <p:spPr>
              <a:xfrm rot="8100000" flipH="1" flipV="1">
                <a:off x="2945173" y="929855"/>
                <a:ext cx="3215766" cy="3215766"/>
              </a:xfrm>
              <a:prstGeom prst="blockArc">
                <a:avLst>
                  <a:gd name="adj1" fmla="val 10800000"/>
                  <a:gd name="adj2" fmla="val 13512020"/>
                  <a:gd name="adj3" fmla="val 24964"/>
                </a:avLst>
              </a:prstGeom>
              <a:solidFill>
                <a:srgbClr val="0070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空心弧 20"/>
              <p:cNvSpPr/>
              <p:nvPr/>
            </p:nvSpPr>
            <p:spPr>
              <a:xfrm rot="18900000" flipV="1">
                <a:off x="2947920" y="929855"/>
                <a:ext cx="3215766" cy="3215766"/>
              </a:xfrm>
              <a:prstGeom prst="blockArc">
                <a:avLst>
                  <a:gd name="adj1" fmla="val 12662277"/>
                  <a:gd name="adj2" fmla="val 13512020"/>
                  <a:gd name="adj3" fmla="val 2496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空心弧 21"/>
              <p:cNvSpPr/>
              <p:nvPr/>
            </p:nvSpPr>
            <p:spPr>
              <a:xfrm rot="18900000" flipV="1">
                <a:off x="2940187" y="925044"/>
                <a:ext cx="3215766" cy="3215766"/>
              </a:xfrm>
              <a:prstGeom prst="blockArc">
                <a:avLst>
                  <a:gd name="adj1" fmla="val 10800000"/>
                  <a:gd name="adj2" fmla="val 11691355"/>
                  <a:gd name="adj3" fmla="val 2496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9" name="直接连接符 8"/>
            <p:cNvCxnSpPr/>
            <p:nvPr/>
          </p:nvCxnSpPr>
          <p:spPr>
            <a:xfrm rot="2700000" flipH="1">
              <a:off x="4190206" y="1892300"/>
              <a:ext cx="719138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rot="18900000">
              <a:off x="7269956" y="1892300"/>
              <a:ext cx="720725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rot="18900000" flipH="1" flipV="1">
              <a:off x="4190206" y="4968875"/>
              <a:ext cx="719138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2700000" flipV="1">
              <a:off x="7269956" y="4968875"/>
              <a:ext cx="720725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rot="5400000" flipH="1">
              <a:off x="5744367" y="1277122"/>
              <a:ext cx="720725" cy="0"/>
            </a:xfrm>
            <a:prstGeom prst="line">
              <a:avLst/>
            </a:prstGeom>
            <a:ln>
              <a:solidFill>
                <a:schemeClr val="bg1">
                  <a:lumMod val="50000"/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4"/>
            <p:cNvSpPr txBox="1">
              <a:spLocks noChangeArrowheads="1"/>
            </p:cNvSpPr>
            <p:nvPr/>
          </p:nvSpPr>
          <p:spPr bwMode="auto">
            <a:xfrm>
              <a:off x="5331355" y="2059469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01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5" name="TextBox 14"/>
            <p:cNvSpPr txBox="1">
              <a:spLocks noChangeArrowheads="1"/>
            </p:cNvSpPr>
            <p:nvPr/>
          </p:nvSpPr>
          <p:spPr bwMode="auto">
            <a:xfrm>
              <a:off x="6207216" y="2059469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02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6" name="TextBox 14"/>
            <p:cNvSpPr txBox="1">
              <a:spLocks noChangeArrowheads="1"/>
            </p:cNvSpPr>
            <p:nvPr/>
          </p:nvSpPr>
          <p:spPr bwMode="auto">
            <a:xfrm>
              <a:off x="6884439" y="2731838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03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6890509" y="3635145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04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8" name="TextBox 14"/>
            <p:cNvSpPr txBox="1">
              <a:spLocks noChangeArrowheads="1"/>
            </p:cNvSpPr>
            <p:nvPr/>
          </p:nvSpPr>
          <p:spPr bwMode="auto">
            <a:xfrm>
              <a:off x="6250758" y="4266519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05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39" name="TextBox 14"/>
            <p:cNvSpPr txBox="1">
              <a:spLocks noChangeArrowheads="1"/>
            </p:cNvSpPr>
            <p:nvPr/>
          </p:nvSpPr>
          <p:spPr bwMode="auto">
            <a:xfrm>
              <a:off x="5331355" y="4266519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06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0" name="TextBox 14"/>
            <p:cNvSpPr txBox="1">
              <a:spLocks noChangeArrowheads="1"/>
            </p:cNvSpPr>
            <p:nvPr/>
          </p:nvSpPr>
          <p:spPr bwMode="auto">
            <a:xfrm>
              <a:off x="4668341" y="3577672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07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1" name="TextBox 14"/>
            <p:cNvSpPr txBox="1">
              <a:spLocks noChangeArrowheads="1"/>
            </p:cNvSpPr>
            <p:nvPr/>
          </p:nvSpPr>
          <p:spPr bwMode="auto">
            <a:xfrm>
              <a:off x="4682855" y="2745159"/>
              <a:ext cx="664874" cy="56120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08</a:t>
              </a:r>
              <a:endParaRPr lang="zh-CN" altLang="en-US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6142074" y="692127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878601" y="1412150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626247" y="3091225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216179" y="3091225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2978491" y="1386979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968822" y="4807865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868445" y="4803803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4758264" y="5532010"/>
              <a:ext cx="1339590" cy="6360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485137" y="2700372"/>
            <a:ext cx="1277197" cy="961407"/>
            <a:chOff x="5485137" y="2700372"/>
            <a:chExt cx="1277197" cy="961407"/>
          </a:xfrm>
        </p:grpSpPr>
        <p:sp>
          <p:nvSpPr>
            <p:cNvPr id="57" name="Freeform 66"/>
            <p:cNvSpPr>
              <a:spLocks noEditPoints="1"/>
            </p:cNvSpPr>
            <p:nvPr/>
          </p:nvSpPr>
          <p:spPr bwMode="auto">
            <a:xfrm>
              <a:off x="5834286" y="2700372"/>
              <a:ext cx="514611" cy="472231"/>
            </a:xfrm>
            <a:custGeom>
              <a:avLst/>
              <a:gdLst>
                <a:gd name="T0" fmla="*/ 96 w 192"/>
                <a:gd name="T1" fmla="*/ 0 h 176"/>
                <a:gd name="T2" fmla="*/ 0 w 192"/>
                <a:gd name="T3" fmla="*/ 88 h 176"/>
                <a:gd name="T4" fmla="*/ 15 w 192"/>
                <a:gd name="T5" fmla="*/ 135 h 176"/>
                <a:gd name="T6" fmla="*/ 0 w 192"/>
                <a:gd name="T7" fmla="*/ 170 h 176"/>
                <a:gd name="T8" fmla="*/ 1 w 192"/>
                <a:gd name="T9" fmla="*/ 175 h 176"/>
                <a:gd name="T10" fmla="*/ 4 w 192"/>
                <a:gd name="T11" fmla="*/ 176 h 176"/>
                <a:gd name="T12" fmla="*/ 6 w 192"/>
                <a:gd name="T13" fmla="*/ 176 h 176"/>
                <a:gd name="T14" fmla="*/ 42 w 192"/>
                <a:gd name="T15" fmla="*/ 161 h 176"/>
                <a:gd name="T16" fmla="*/ 96 w 192"/>
                <a:gd name="T17" fmla="*/ 176 h 176"/>
                <a:gd name="T18" fmla="*/ 192 w 192"/>
                <a:gd name="T19" fmla="*/ 88 h 176"/>
                <a:gd name="T20" fmla="*/ 96 w 192"/>
                <a:gd name="T21" fmla="*/ 0 h 176"/>
                <a:gd name="T22" fmla="*/ 92 w 192"/>
                <a:gd name="T23" fmla="*/ 92 h 176"/>
                <a:gd name="T24" fmla="*/ 48 w 192"/>
                <a:gd name="T25" fmla="*/ 136 h 176"/>
                <a:gd name="T26" fmla="*/ 44 w 192"/>
                <a:gd name="T27" fmla="*/ 132 h 176"/>
                <a:gd name="T28" fmla="*/ 44 w 192"/>
                <a:gd name="T29" fmla="*/ 120 h 176"/>
                <a:gd name="T30" fmla="*/ 48 w 192"/>
                <a:gd name="T31" fmla="*/ 116 h 176"/>
                <a:gd name="T32" fmla="*/ 69 w 192"/>
                <a:gd name="T33" fmla="*/ 96 h 176"/>
                <a:gd name="T34" fmla="*/ 48 w 192"/>
                <a:gd name="T35" fmla="*/ 96 h 176"/>
                <a:gd name="T36" fmla="*/ 44 w 192"/>
                <a:gd name="T37" fmla="*/ 92 h 176"/>
                <a:gd name="T38" fmla="*/ 44 w 192"/>
                <a:gd name="T39" fmla="*/ 52 h 176"/>
                <a:gd name="T40" fmla="*/ 48 w 192"/>
                <a:gd name="T41" fmla="*/ 48 h 176"/>
                <a:gd name="T42" fmla="*/ 88 w 192"/>
                <a:gd name="T43" fmla="*/ 48 h 176"/>
                <a:gd name="T44" fmla="*/ 92 w 192"/>
                <a:gd name="T45" fmla="*/ 52 h 176"/>
                <a:gd name="T46" fmla="*/ 92 w 192"/>
                <a:gd name="T47" fmla="*/ 92 h 176"/>
                <a:gd name="T48" fmla="*/ 148 w 192"/>
                <a:gd name="T49" fmla="*/ 92 h 176"/>
                <a:gd name="T50" fmla="*/ 104 w 192"/>
                <a:gd name="T51" fmla="*/ 136 h 176"/>
                <a:gd name="T52" fmla="*/ 100 w 192"/>
                <a:gd name="T53" fmla="*/ 132 h 176"/>
                <a:gd name="T54" fmla="*/ 100 w 192"/>
                <a:gd name="T55" fmla="*/ 120 h 176"/>
                <a:gd name="T56" fmla="*/ 104 w 192"/>
                <a:gd name="T57" fmla="*/ 116 h 176"/>
                <a:gd name="T58" fmla="*/ 125 w 192"/>
                <a:gd name="T59" fmla="*/ 96 h 176"/>
                <a:gd name="T60" fmla="*/ 104 w 192"/>
                <a:gd name="T61" fmla="*/ 96 h 176"/>
                <a:gd name="T62" fmla="*/ 100 w 192"/>
                <a:gd name="T63" fmla="*/ 92 h 176"/>
                <a:gd name="T64" fmla="*/ 100 w 192"/>
                <a:gd name="T65" fmla="*/ 52 h 176"/>
                <a:gd name="T66" fmla="*/ 104 w 192"/>
                <a:gd name="T67" fmla="*/ 48 h 176"/>
                <a:gd name="T68" fmla="*/ 144 w 192"/>
                <a:gd name="T69" fmla="*/ 48 h 176"/>
                <a:gd name="T70" fmla="*/ 148 w 192"/>
                <a:gd name="T71" fmla="*/ 52 h 176"/>
                <a:gd name="T72" fmla="*/ 148 w 192"/>
                <a:gd name="T73" fmla="*/ 9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" h="176">
                  <a:moveTo>
                    <a:pt x="96" y="0"/>
                  </a:moveTo>
                  <a:cubicBezTo>
                    <a:pt x="43" y="0"/>
                    <a:pt x="0" y="39"/>
                    <a:pt x="0" y="88"/>
                  </a:cubicBezTo>
                  <a:cubicBezTo>
                    <a:pt x="0" y="105"/>
                    <a:pt x="5" y="121"/>
                    <a:pt x="15" y="135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0" y="172"/>
                    <a:pt x="0" y="174"/>
                    <a:pt x="1" y="175"/>
                  </a:cubicBezTo>
                  <a:cubicBezTo>
                    <a:pt x="2" y="175"/>
                    <a:pt x="3" y="176"/>
                    <a:pt x="4" y="176"/>
                  </a:cubicBezTo>
                  <a:cubicBezTo>
                    <a:pt x="5" y="176"/>
                    <a:pt x="5" y="176"/>
                    <a:pt x="6" y="176"/>
                  </a:cubicBezTo>
                  <a:cubicBezTo>
                    <a:pt x="42" y="161"/>
                    <a:pt x="42" y="161"/>
                    <a:pt x="42" y="161"/>
                  </a:cubicBezTo>
                  <a:cubicBezTo>
                    <a:pt x="58" y="171"/>
                    <a:pt x="77" y="176"/>
                    <a:pt x="96" y="176"/>
                  </a:cubicBezTo>
                  <a:cubicBezTo>
                    <a:pt x="149" y="176"/>
                    <a:pt x="192" y="136"/>
                    <a:pt x="192" y="88"/>
                  </a:cubicBezTo>
                  <a:cubicBezTo>
                    <a:pt x="192" y="39"/>
                    <a:pt x="149" y="0"/>
                    <a:pt x="96" y="0"/>
                  </a:cubicBezTo>
                  <a:close/>
                  <a:moveTo>
                    <a:pt x="92" y="92"/>
                  </a:moveTo>
                  <a:cubicBezTo>
                    <a:pt x="92" y="116"/>
                    <a:pt x="72" y="136"/>
                    <a:pt x="48" y="136"/>
                  </a:cubicBezTo>
                  <a:cubicBezTo>
                    <a:pt x="46" y="136"/>
                    <a:pt x="44" y="134"/>
                    <a:pt x="44" y="132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4" y="118"/>
                    <a:pt x="46" y="116"/>
                    <a:pt x="48" y="116"/>
                  </a:cubicBezTo>
                  <a:cubicBezTo>
                    <a:pt x="62" y="116"/>
                    <a:pt x="67" y="106"/>
                    <a:pt x="69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6" y="96"/>
                    <a:pt x="44" y="94"/>
                    <a:pt x="44" y="92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0"/>
                    <a:pt x="46" y="48"/>
                    <a:pt x="48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0" y="48"/>
                    <a:pt x="92" y="50"/>
                    <a:pt x="92" y="52"/>
                  </a:cubicBezTo>
                  <a:lnTo>
                    <a:pt x="92" y="92"/>
                  </a:lnTo>
                  <a:close/>
                  <a:moveTo>
                    <a:pt x="148" y="92"/>
                  </a:moveTo>
                  <a:cubicBezTo>
                    <a:pt x="148" y="116"/>
                    <a:pt x="128" y="136"/>
                    <a:pt x="104" y="136"/>
                  </a:cubicBezTo>
                  <a:cubicBezTo>
                    <a:pt x="102" y="136"/>
                    <a:pt x="100" y="134"/>
                    <a:pt x="100" y="132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0" y="118"/>
                    <a:pt x="102" y="116"/>
                    <a:pt x="104" y="116"/>
                  </a:cubicBezTo>
                  <a:cubicBezTo>
                    <a:pt x="118" y="116"/>
                    <a:pt x="123" y="106"/>
                    <a:pt x="125" y="96"/>
                  </a:cubicBezTo>
                  <a:cubicBezTo>
                    <a:pt x="104" y="96"/>
                    <a:pt x="104" y="96"/>
                    <a:pt x="104" y="96"/>
                  </a:cubicBezTo>
                  <a:cubicBezTo>
                    <a:pt x="102" y="96"/>
                    <a:pt x="100" y="94"/>
                    <a:pt x="100" y="9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50"/>
                    <a:pt x="102" y="48"/>
                    <a:pt x="104" y="48"/>
                  </a:cubicBezTo>
                  <a:cubicBezTo>
                    <a:pt x="144" y="48"/>
                    <a:pt x="144" y="48"/>
                    <a:pt x="144" y="48"/>
                  </a:cubicBezTo>
                  <a:cubicBezTo>
                    <a:pt x="146" y="48"/>
                    <a:pt x="148" y="50"/>
                    <a:pt x="148" y="52"/>
                  </a:cubicBezTo>
                  <a:lnTo>
                    <a:pt x="148" y="92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600"/>
            </a:p>
          </p:txBody>
        </p:sp>
        <p:sp>
          <p:nvSpPr>
            <p:cNvPr id="58" name="矩形 57"/>
            <p:cNvSpPr/>
            <p:nvPr/>
          </p:nvSpPr>
          <p:spPr>
            <a:xfrm>
              <a:off x="5485137" y="3104746"/>
              <a:ext cx="1277197" cy="5570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矩形 58"/>
          <p:cNvSpPr/>
          <p:nvPr/>
        </p:nvSpPr>
        <p:spPr>
          <a:xfrm>
            <a:off x="1580507" y="5669251"/>
            <a:ext cx="9149213" cy="483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61" name="文本框 60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64" name="平行四边形 63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平行四边形 64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4"/>
          <p:cNvGrpSpPr>
            <a:grpSpLocks noChangeAspect="1"/>
          </p:cNvGrpSpPr>
          <p:nvPr/>
        </p:nvGrpSpPr>
        <p:grpSpPr bwMode="auto">
          <a:xfrm>
            <a:off x="6316136" y="1877991"/>
            <a:ext cx="1885734" cy="1085087"/>
            <a:chOff x="3482" y="1954"/>
            <a:chExt cx="716" cy="412"/>
          </a:xfrm>
        </p:grpSpPr>
        <p:sp>
          <p:nvSpPr>
            <p:cNvPr id="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3482" y="1954"/>
              <a:ext cx="716" cy="4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5"/>
            <p:cNvSpPr/>
            <p:nvPr/>
          </p:nvSpPr>
          <p:spPr bwMode="auto">
            <a:xfrm>
              <a:off x="3928" y="2017"/>
              <a:ext cx="270" cy="267"/>
            </a:xfrm>
            <a:custGeom>
              <a:avLst/>
              <a:gdLst>
                <a:gd name="T0" fmla="*/ 24 w 113"/>
                <a:gd name="T1" fmla="*/ 111 h 111"/>
                <a:gd name="T2" fmla="*/ 113 w 113"/>
                <a:gd name="T3" fmla="*/ 65 h 111"/>
                <a:gd name="T4" fmla="*/ 55 w 113"/>
                <a:gd name="T5" fmla="*/ 0 h 111"/>
                <a:gd name="T6" fmla="*/ 0 w 113"/>
                <a:gd name="T7" fmla="*/ 85 h 111"/>
                <a:gd name="T8" fmla="*/ 24 w 113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24" y="111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100" y="38"/>
                    <a:pt x="79" y="16"/>
                    <a:pt x="55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0" y="91"/>
                    <a:pt x="18" y="100"/>
                    <a:pt x="24" y="111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6"/>
            <p:cNvSpPr/>
            <p:nvPr/>
          </p:nvSpPr>
          <p:spPr bwMode="auto">
            <a:xfrm>
              <a:off x="3482" y="2007"/>
              <a:ext cx="277" cy="277"/>
            </a:xfrm>
            <a:custGeom>
              <a:avLst/>
              <a:gdLst>
                <a:gd name="T0" fmla="*/ 116 w 116"/>
                <a:gd name="T1" fmla="*/ 87 h 115"/>
                <a:gd name="T2" fmla="*/ 66 w 116"/>
                <a:gd name="T3" fmla="*/ 0 h 115"/>
                <a:gd name="T4" fmla="*/ 0 w 116"/>
                <a:gd name="T5" fmla="*/ 69 h 115"/>
                <a:gd name="T6" fmla="*/ 90 w 116"/>
                <a:gd name="T7" fmla="*/ 115 h 115"/>
                <a:gd name="T8" fmla="*/ 116 w 116"/>
                <a:gd name="T9" fmla="*/ 8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5">
                  <a:moveTo>
                    <a:pt x="116" y="87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38" y="16"/>
                    <a:pt x="15" y="40"/>
                    <a:pt x="0" y="69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6" y="103"/>
                    <a:pt x="105" y="93"/>
                    <a:pt x="116" y="8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7"/>
            <p:cNvSpPr/>
            <p:nvPr/>
          </p:nvSpPr>
          <p:spPr bwMode="auto">
            <a:xfrm>
              <a:off x="3840" y="1952"/>
              <a:ext cx="220" cy="269"/>
            </a:xfrm>
            <a:custGeom>
              <a:avLst/>
              <a:gdLst>
                <a:gd name="T0" fmla="*/ 37 w 92"/>
                <a:gd name="T1" fmla="*/ 112 h 112"/>
                <a:gd name="T2" fmla="*/ 92 w 92"/>
                <a:gd name="T3" fmla="*/ 27 h 112"/>
                <a:gd name="T4" fmla="*/ 0 w 92"/>
                <a:gd name="T5" fmla="*/ 0 h 112"/>
                <a:gd name="T6" fmla="*/ 0 w 92"/>
                <a:gd name="T7" fmla="*/ 101 h 112"/>
                <a:gd name="T8" fmla="*/ 37 w 92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2">
                  <a:moveTo>
                    <a:pt x="37" y="112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65" y="10"/>
                    <a:pt x="34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4" y="101"/>
                    <a:pt x="27" y="105"/>
                    <a:pt x="37" y="11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8"/>
            <p:cNvSpPr/>
            <p:nvPr/>
          </p:nvSpPr>
          <p:spPr bwMode="auto">
            <a:xfrm>
              <a:off x="3640" y="1952"/>
              <a:ext cx="200" cy="265"/>
            </a:xfrm>
            <a:custGeom>
              <a:avLst/>
              <a:gdLst>
                <a:gd name="T0" fmla="*/ 84 w 84"/>
                <a:gd name="T1" fmla="*/ 101 h 110"/>
                <a:gd name="T2" fmla="*/ 84 w 84"/>
                <a:gd name="T3" fmla="*/ 0 h 110"/>
                <a:gd name="T4" fmla="*/ 0 w 84"/>
                <a:gd name="T5" fmla="*/ 23 h 110"/>
                <a:gd name="T6" fmla="*/ 50 w 84"/>
                <a:gd name="T7" fmla="*/ 110 h 110"/>
                <a:gd name="T8" fmla="*/ 84 w 84"/>
                <a:gd name="T9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84" y="101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4" y="0"/>
                    <a:pt x="25" y="8"/>
                    <a:pt x="0" y="23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60" y="104"/>
                    <a:pt x="72" y="101"/>
                    <a:pt x="84" y="10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3826" y="1956"/>
              <a:ext cx="272" cy="410"/>
            </a:xfrm>
            <a:custGeom>
              <a:avLst/>
              <a:gdLst>
                <a:gd name="T0" fmla="*/ 65 w 114"/>
                <a:gd name="T1" fmla="*/ 88 h 170"/>
                <a:gd name="T2" fmla="*/ 112 w 114"/>
                <a:gd name="T3" fmla="*/ 7 h 170"/>
                <a:gd name="T4" fmla="*/ 114 w 114"/>
                <a:gd name="T5" fmla="*/ 0 h 170"/>
                <a:gd name="T6" fmla="*/ 109 w 114"/>
                <a:gd name="T7" fmla="*/ 5 h 170"/>
                <a:gd name="T8" fmla="*/ 54 w 114"/>
                <a:gd name="T9" fmla="*/ 81 h 170"/>
                <a:gd name="T10" fmla="*/ 3 w 114"/>
                <a:gd name="T11" fmla="*/ 156 h 170"/>
                <a:gd name="T12" fmla="*/ 6 w 114"/>
                <a:gd name="T13" fmla="*/ 167 h 170"/>
                <a:gd name="T14" fmla="*/ 17 w 114"/>
                <a:gd name="T15" fmla="*/ 166 h 170"/>
                <a:gd name="T16" fmla="*/ 65 w 114"/>
                <a:gd name="T17" fmla="*/ 88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70">
                  <a:moveTo>
                    <a:pt x="65" y="88"/>
                  </a:moveTo>
                  <a:cubicBezTo>
                    <a:pt x="94" y="38"/>
                    <a:pt x="104" y="21"/>
                    <a:pt x="112" y="7"/>
                  </a:cubicBezTo>
                  <a:cubicBezTo>
                    <a:pt x="114" y="2"/>
                    <a:pt x="114" y="1"/>
                    <a:pt x="114" y="0"/>
                  </a:cubicBezTo>
                  <a:cubicBezTo>
                    <a:pt x="113" y="0"/>
                    <a:pt x="112" y="1"/>
                    <a:pt x="109" y="5"/>
                  </a:cubicBezTo>
                  <a:cubicBezTo>
                    <a:pt x="99" y="17"/>
                    <a:pt x="87" y="34"/>
                    <a:pt x="54" y="81"/>
                  </a:cubicBezTo>
                  <a:cubicBezTo>
                    <a:pt x="28" y="118"/>
                    <a:pt x="8" y="148"/>
                    <a:pt x="3" y="156"/>
                  </a:cubicBezTo>
                  <a:cubicBezTo>
                    <a:pt x="0" y="160"/>
                    <a:pt x="2" y="164"/>
                    <a:pt x="6" y="167"/>
                  </a:cubicBezTo>
                  <a:cubicBezTo>
                    <a:pt x="11" y="170"/>
                    <a:pt x="15" y="170"/>
                    <a:pt x="17" y="166"/>
                  </a:cubicBezTo>
                  <a:cubicBezTo>
                    <a:pt x="23" y="157"/>
                    <a:pt x="42" y="127"/>
                    <a:pt x="65" y="88"/>
                  </a:cubicBezTo>
                  <a:close/>
                </a:path>
              </a:pathLst>
            </a:custGeom>
            <a:solidFill>
              <a:srgbClr val="443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1" name="Group 12"/>
          <p:cNvGrpSpPr>
            <a:grpSpLocks noChangeAspect="1"/>
          </p:cNvGrpSpPr>
          <p:nvPr/>
        </p:nvGrpSpPr>
        <p:grpSpPr bwMode="auto">
          <a:xfrm>
            <a:off x="1688542" y="1875957"/>
            <a:ext cx="1887271" cy="1083337"/>
            <a:chOff x="844" y="1716"/>
            <a:chExt cx="716" cy="411"/>
          </a:xfrm>
        </p:grpSpPr>
        <p:sp>
          <p:nvSpPr>
            <p:cNvPr id="22" name="AutoShape 11"/>
            <p:cNvSpPr>
              <a:spLocks noChangeAspect="1" noChangeArrowheads="1" noTextEdit="1"/>
            </p:cNvSpPr>
            <p:nvPr/>
          </p:nvSpPr>
          <p:spPr bwMode="auto">
            <a:xfrm>
              <a:off x="844" y="1716"/>
              <a:ext cx="716" cy="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"/>
            <p:cNvSpPr/>
            <p:nvPr/>
          </p:nvSpPr>
          <p:spPr bwMode="auto">
            <a:xfrm>
              <a:off x="1290" y="1786"/>
              <a:ext cx="270" cy="266"/>
            </a:xfrm>
            <a:custGeom>
              <a:avLst/>
              <a:gdLst>
                <a:gd name="T0" fmla="*/ 24 w 113"/>
                <a:gd name="T1" fmla="*/ 111 h 111"/>
                <a:gd name="T2" fmla="*/ 113 w 113"/>
                <a:gd name="T3" fmla="*/ 65 h 111"/>
                <a:gd name="T4" fmla="*/ 55 w 113"/>
                <a:gd name="T5" fmla="*/ 0 h 111"/>
                <a:gd name="T6" fmla="*/ 0 w 113"/>
                <a:gd name="T7" fmla="*/ 85 h 111"/>
                <a:gd name="T8" fmla="*/ 24 w 113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24" y="111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100" y="38"/>
                    <a:pt x="79" y="16"/>
                    <a:pt x="55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0" y="91"/>
                    <a:pt x="18" y="100"/>
                    <a:pt x="24" y="111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"/>
            <p:cNvSpPr/>
            <p:nvPr/>
          </p:nvSpPr>
          <p:spPr bwMode="auto">
            <a:xfrm>
              <a:off x="844" y="1776"/>
              <a:ext cx="277" cy="276"/>
            </a:xfrm>
            <a:custGeom>
              <a:avLst/>
              <a:gdLst>
                <a:gd name="T0" fmla="*/ 116 w 116"/>
                <a:gd name="T1" fmla="*/ 87 h 115"/>
                <a:gd name="T2" fmla="*/ 66 w 116"/>
                <a:gd name="T3" fmla="*/ 0 h 115"/>
                <a:gd name="T4" fmla="*/ 0 w 116"/>
                <a:gd name="T5" fmla="*/ 69 h 115"/>
                <a:gd name="T6" fmla="*/ 90 w 116"/>
                <a:gd name="T7" fmla="*/ 115 h 115"/>
                <a:gd name="T8" fmla="*/ 116 w 116"/>
                <a:gd name="T9" fmla="*/ 8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5">
                  <a:moveTo>
                    <a:pt x="116" y="87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38" y="16"/>
                    <a:pt x="15" y="40"/>
                    <a:pt x="0" y="69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6" y="103"/>
                    <a:pt x="105" y="93"/>
                    <a:pt x="116" y="8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5"/>
            <p:cNvSpPr/>
            <p:nvPr/>
          </p:nvSpPr>
          <p:spPr bwMode="auto">
            <a:xfrm>
              <a:off x="1202" y="1721"/>
              <a:ext cx="220" cy="269"/>
            </a:xfrm>
            <a:custGeom>
              <a:avLst/>
              <a:gdLst>
                <a:gd name="T0" fmla="*/ 37 w 92"/>
                <a:gd name="T1" fmla="*/ 112 h 112"/>
                <a:gd name="T2" fmla="*/ 92 w 92"/>
                <a:gd name="T3" fmla="*/ 27 h 112"/>
                <a:gd name="T4" fmla="*/ 0 w 92"/>
                <a:gd name="T5" fmla="*/ 0 h 112"/>
                <a:gd name="T6" fmla="*/ 0 w 92"/>
                <a:gd name="T7" fmla="*/ 101 h 112"/>
                <a:gd name="T8" fmla="*/ 37 w 92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2">
                  <a:moveTo>
                    <a:pt x="37" y="112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65" y="10"/>
                    <a:pt x="34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4" y="101"/>
                    <a:pt x="27" y="105"/>
                    <a:pt x="37" y="112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6"/>
            <p:cNvSpPr/>
            <p:nvPr/>
          </p:nvSpPr>
          <p:spPr bwMode="auto">
            <a:xfrm>
              <a:off x="1002" y="1721"/>
              <a:ext cx="200" cy="264"/>
            </a:xfrm>
            <a:custGeom>
              <a:avLst/>
              <a:gdLst>
                <a:gd name="T0" fmla="*/ 84 w 84"/>
                <a:gd name="T1" fmla="*/ 101 h 110"/>
                <a:gd name="T2" fmla="*/ 84 w 84"/>
                <a:gd name="T3" fmla="*/ 0 h 110"/>
                <a:gd name="T4" fmla="*/ 0 w 84"/>
                <a:gd name="T5" fmla="*/ 23 h 110"/>
                <a:gd name="T6" fmla="*/ 50 w 84"/>
                <a:gd name="T7" fmla="*/ 110 h 110"/>
                <a:gd name="T8" fmla="*/ 84 w 84"/>
                <a:gd name="T9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84" y="101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4" y="0"/>
                    <a:pt x="25" y="8"/>
                    <a:pt x="0" y="23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60" y="104"/>
                    <a:pt x="72" y="101"/>
                    <a:pt x="84" y="101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7"/>
            <p:cNvSpPr/>
            <p:nvPr/>
          </p:nvSpPr>
          <p:spPr bwMode="auto">
            <a:xfrm>
              <a:off x="966" y="1713"/>
              <a:ext cx="253" cy="419"/>
            </a:xfrm>
            <a:custGeom>
              <a:avLst/>
              <a:gdLst>
                <a:gd name="T0" fmla="*/ 56 w 106"/>
                <a:gd name="T1" fmla="*/ 83 h 174"/>
                <a:gd name="T2" fmla="*/ 5 w 106"/>
                <a:gd name="T3" fmla="*/ 5 h 174"/>
                <a:gd name="T4" fmla="*/ 1 w 106"/>
                <a:gd name="T5" fmla="*/ 0 h 174"/>
                <a:gd name="T6" fmla="*/ 3 w 106"/>
                <a:gd name="T7" fmla="*/ 6 h 174"/>
                <a:gd name="T8" fmla="*/ 45 w 106"/>
                <a:gd name="T9" fmla="*/ 90 h 174"/>
                <a:gd name="T10" fmla="*/ 89 w 106"/>
                <a:gd name="T11" fmla="*/ 170 h 174"/>
                <a:gd name="T12" fmla="*/ 99 w 106"/>
                <a:gd name="T13" fmla="*/ 172 h 174"/>
                <a:gd name="T14" fmla="*/ 103 w 106"/>
                <a:gd name="T15" fmla="*/ 162 h 174"/>
                <a:gd name="T16" fmla="*/ 56 w 106"/>
                <a:gd name="T17" fmla="*/ 8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174">
                  <a:moveTo>
                    <a:pt x="56" y="83"/>
                  </a:moveTo>
                  <a:cubicBezTo>
                    <a:pt x="25" y="35"/>
                    <a:pt x="15" y="18"/>
                    <a:pt x="5" y="5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1"/>
                    <a:pt x="3" y="6"/>
                  </a:cubicBezTo>
                  <a:cubicBezTo>
                    <a:pt x="9" y="21"/>
                    <a:pt x="18" y="39"/>
                    <a:pt x="45" y="90"/>
                  </a:cubicBezTo>
                  <a:cubicBezTo>
                    <a:pt x="66" y="130"/>
                    <a:pt x="84" y="161"/>
                    <a:pt x="89" y="170"/>
                  </a:cubicBezTo>
                  <a:cubicBezTo>
                    <a:pt x="91" y="174"/>
                    <a:pt x="94" y="174"/>
                    <a:pt x="99" y="172"/>
                  </a:cubicBezTo>
                  <a:cubicBezTo>
                    <a:pt x="104" y="169"/>
                    <a:pt x="106" y="166"/>
                    <a:pt x="103" y="162"/>
                  </a:cubicBezTo>
                  <a:cubicBezTo>
                    <a:pt x="98" y="153"/>
                    <a:pt x="80" y="122"/>
                    <a:pt x="56" y="83"/>
                  </a:cubicBezTo>
                  <a:close/>
                </a:path>
              </a:pathLst>
            </a:custGeom>
            <a:solidFill>
              <a:srgbClr val="443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Group 20"/>
          <p:cNvGrpSpPr>
            <a:grpSpLocks noChangeAspect="1"/>
          </p:cNvGrpSpPr>
          <p:nvPr/>
        </p:nvGrpSpPr>
        <p:grpSpPr bwMode="auto">
          <a:xfrm>
            <a:off x="4003243" y="1697311"/>
            <a:ext cx="1885463" cy="1250950"/>
            <a:chOff x="2603" y="1636"/>
            <a:chExt cx="1043" cy="692"/>
          </a:xfrm>
        </p:grpSpPr>
        <p:sp>
          <p:nvSpPr>
            <p:cNvPr id="30" name="AutoShape 19"/>
            <p:cNvSpPr>
              <a:spLocks noChangeAspect="1" noChangeArrowheads="1" noTextEdit="1"/>
            </p:cNvSpPr>
            <p:nvPr/>
          </p:nvSpPr>
          <p:spPr bwMode="auto">
            <a:xfrm>
              <a:off x="2603" y="1636"/>
              <a:ext cx="1043" cy="6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"/>
            <p:cNvSpPr/>
            <p:nvPr/>
          </p:nvSpPr>
          <p:spPr bwMode="auto">
            <a:xfrm>
              <a:off x="3253" y="1832"/>
              <a:ext cx="393" cy="388"/>
            </a:xfrm>
            <a:custGeom>
              <a:avLst/>
              <a:gdLst>
                <a:gd name="T0" fmla="*/ 23 w 113"/>
                <a:gd name="T1" fmla="*/ 111 h 111"/>
                <a:gd name="T2" fmla="*/ 113 w 113"/>
                <a:gd name="T3" fmla="*/ 65 h 111"/>
                <a:gd name="T4" fmla="*/ 55 w 113"/>
                <a:gd name="T5" fmla="*/ 0 h 111"/>
                <a:gd name="T6" fmla="*/ 0 w 113"/>
                <a:gd name="T7" fmla="*/ 85 h 111"/>
                <a:gd name="T8" fmla="*/ 23 w 113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23" y="111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99" y="38"/>
                    <a:pt x="79" y="16"/>
                    <a:pt x="55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0" y="91"/>
                    <a:pt x="18" y="100"/>
                    <a:pt x="23" y="111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"/>
            <p:cNvSpPr/>
            <p:nvPr/>
          </p:nvSpPr>
          <p:spPr bwMode="auto">
            <a:xfrm>
              <a:off x="2603" y="1818"/>
              <a:ext cx="403" cy="402"/>
            </a:xfrm>
            <a:custGeom>
              <a:avLst/>
              <a:gdLst>
                <a:gd name="T0" fmla="*/ 116 w 116"/>
                <a:gd name="T1" fmla="*/ 87 h 115"/>
                <a:gd name="T2" fmla="*/ 66 w 116"/>
                <a:gd name="T3" fmla="*/ 0 h 115"/>
                <a:gd name="T4" fmla="*/ 0 w 116"/>
                <a:gd name="T5" fmla="*/ 69 h 115"/>
                <a:gd name="T6" fmla="*/ 90 w 116"/>
                <a:gd name="T7" fmla="*/ 115 h 115"/>
                <a:gd name="T8" fmla="*/ 116 w 116"/>
                <a:gd name="T9" fmla="*/ 8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5">
                  <a:moveTo>
                    <a:pt x="116" y="87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38" y="16"/>
                    <a:pt x="15" y="40"/>
                    <a:pt x="0" y="69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6" y="103"/>
                    <a:pt x="105" y="93"/>
                    <a:pt x="116" y="87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3"/>
            <p:cNvSpPr/>
            <p:nvPr/>
          </p:nvSpPr>
          <p:spPr bwMode="auto">
            <a:xfrm>
              <a:off x="3124" y="1737"/>
              <a:ext cx="320" cy="392"/>
            </a:xfrm>
            <a:custGeom>
              <a:avLst/>
              <a:gdLst>
                <a:gd name="T0" fmla="*/ 37 w 92"/>
                <a:gd name="T1" fmla="*/ 112 h 112"/>
                <a:gd name="T2" fmla="*/ 92 w 92"/>
                <a:gd name="T3" fmla="*/ 27 h 112"/>
                <a:gd name="T4" fmla="*/ 0 w 92"/>
                <a:gd name="T5" fmla="*/ 0 h 112"/>
                <a:gd name="T6" fmla="*/ 0 w 92"/>
                <a:gd name="T7" fmla="*/ 101 h 112"/>
                <a:gd name="T8" fmla="*/ 37 w 92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2">
                  <a:moveTo>
                    <a:pt x="37" y="112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65" y="10"/>
                    <a:pt x="34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4" y="101"/>
                    <a:pt x="26" y="105"/>
                    <a:pt x="37" y="112"/>
                  </a:cubicBezTo>
                  <a:close/>
                </a:path>
              </a:pathLst>
            </a:custGeom>
            <a:solidFill>
              <a:srgbClr val="DC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4"/>
            <p:cNvSpPr/>
            <p:nvPr/>
          </p:nvSpPr>
          <p:spPr bwMode="auto">
            <a:xfrm>
              <a:off x="2832" y="1737"/>
              <a:ext cx="292" cy="385"/>
            </a:xfrm>
            <a:custGeom>
              <a:avLst/>
              <a:gdLst>
                <a:gd name="T0" fmla="*/ 84 w 84"/>
                <a:gd name="T1" fmla="*/ 101 h 110"/>
                <a:gd name="T2" fmla="*/ 84 w 84"/>
                <a:gd name="T3" fmla="*/ 0 h 110"/>
                <a:gd name="T4" fmla="*/ 0 w 84"/>
                <a:gd name="T5" fmla="*/ 23 h 110"/>
                <a:gd name="T6" fmla="*/ 50 w 84"/>
                <a:gd name="T7" fmla="*/ 110 h 110"/>
                <a:gd name="T8" fmla="*/ 84 w 84"/>
                <a:gd name="T9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84" y="101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3" y="0"/>
                    <a:pt x="25" y="8"/>
                    <a:pt x="0" y="23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60" y="104"/>
                    <a:pt x="72" y="101"/>
                    <a:pt x="84" y="101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5"/>
            <p:cNvSpPr/>
            <p:nvPr/>
          </p:nvSpPr>
          <p:spPr bwMode="auto">
            <a:xfrm>
              <a:off x="3097" y="1636"/>
              <a:ext cx="59" cy="692"/>
            </a:xfrm>
            <a:custGeom>
              <a:avLst/>
              <a:gdLst>
                <a:gd name="T0" fmla="*/ 14 w 17"/>
                <a:gd name="T1" fmla="*/ 99 h 198"/>
                <a:gd name="T2" fmla="*/ 10 w 17"/>
                <a:gd name="T3" fmla="*/ 6 h 198"/>
                <a:gd name="T4" fmla="*/ 8 w 17"/>
                <a:gd name="T5" fmla="*/ 0 h 198"/>
                <a:gd name="T6" fmla="*/ 7 w 17"/>
                <a:gd name="T7" fmla="*/ 6 h 198"/>
                <a:gd name="T8" fmla="*/ 2 w 17"/>
                <a:gd name="T9" fmla="*/ 99 h 198"/>
                <a:gd name="T10" fmla="*/ 0 w 17"/>
                <a:gd name="T11" fmla="*/ 191 h 198"/>
                <a:gd name="T12" fmla="*/ 8 w 17"/>
                <a:gd name="T13" fmla="*/ 198 h 198"/>
                <a:gd name="T14" fmla="*/ 17 w 17"/>
                <a:gd name="T15" fmla="*/ 191 h 198"/>
                <a:gd name="T16" fmla="*/ 14 w 17"/>
                <a:gd name="T17" fmla="*/ 99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198">
                  <a:moveTo>
                    <a:pt x="14" y="99"/>
                  </a:moveTo>
                  <a:cubicBezTo>
                    <a:pt x="12" y="42"/>
                    <a:pt x="11" y="22"/>
                    <a:pt x="10" y="6"/>
                  </a:cubicBezTo>
                  <a:cubicBezTo>
                    <a:pt x="9" y="1"/>
                    <a:pt x="9" y="0"/>
                    <a:pt x="8" y="0"/>
                  </a:cubicBezTo>
                  <a:cubicBezTo>
                    <a:pt x="7" y="0"/>
                    <a:pt x="7" y="1"/>
                    <a:pt x="7" y="6"/>
                  </a:cubicBezTo>
                  <a:cubicBezTo>
                    <a:pt x="5" y="22"/>
                    <a:pt x="4" y="42"/>
                    <a:pt x="2" y="99"/>
                  </a:cubicBezTo>
                  <a:cubicBezTo>
                    <a:pt x="0" y="145"/>
                    <a:pt x="0" y="181"/>
                    <a:pt x="0" y="191"/>
                  </a:cubicBezTo>
                  <a:cubicBezTo>
                    <a:pt x="0" y="196"/>
                    <a:pt x="2" y="198"/>
                    <a:pt x="8" y="198"/>
                  </a:cubicBezTo>
                  <a:cubicBezTo>
                    <a:pt x="14" y="198"/>
                    <a:pt x="17" y="196"/>
                    <a:pt x="17" y="191"/>
                  </a:cubicBezTo>
                  <a:cubicBezTo>
                    <a:pt x="17" y="181"/>
                    <a:pt x="16" y="145"/>
                    <a:pt x="14" y="99"/>
                  </a:cubicBezTo>
                  <a:close/>
                </a:path>
              </a:pathLst>
            </a:custGeom>
            <a:solidFill>
              <a:srgbClr val="443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6" name="Group 28"/>
          <p:cNvGrpSpPr>
            <a:grpSpLocks noChangeAspect="1"/>
          </p:cNvGrpSpPr>
          <p:nvPr/>
        </p:nvGrpSpPr>
        <p:grpSpPr bwMode="auto">
          <a:xfrm>
            <a:off x="8617996" y="1911460"/>
            <a:ext cx="1885463" cy="1012329"/>
            <a:chOff x="5711" y="1716"/>
            <a:chExt cx="1043" cy="560"/>
          </a:xfrm>
        </p:grpSpPr>
        <p:sp>
          <p:nvSpPr>
            <p:cNvPr id="37" name="AutoShape 27"/>
            <p:cNvSpPr>
              <a:spLocks noChangeAspect="1" noChangeArrowheads="1" noTextEdit="1"/>
            </p:cNvSpPr>
            <p:nvPr/>
          </p:nvSpPr>
          <p:spPr bwMode="auto">
            <a:xfrm>
              <a:off x="5711" y="1716"/>
              <a:ext cx="1043" cy="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9"/>
            <p:cNvSpPr/>
            <p:nvPr/>
          </p:nvSpPr>
          <p:spPr bwMode="auto">
            <a:xfrm>
              <a:off x="6307" y="1800"/>
              <a:ext cx="361" cy="357"/>
            </a:xfrm>
            <a:custGeom>
              <a:avLst/>
              <a:gdLst>
                <a:gd name="T0" fmla="*/ 23 w 113"/>
                <a:gd name="T1" fmla="*/ 111 h 111"/>
                <a:gd name="T2" fmla="*/ 113 w 113"/>
                <a:gd name="T3" fmla="*/ 65 h 111"/>
                <a:gd name="T4" fmla="*/ 55 w 113"/>
                <a:gd name="T5" fmla="*/ 0 h 111"/>
                <a:gd name="T6" fmla="*/ 0 w 113"/>
                <a:gd name="T7" fmla="*/ 85 h 111"/>
                <a:gd name="T8" fmla="*/ 23 w 113"/>
                <a:gd name="T9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23" y="111"/>
                  </a:moveTo>
                  <a:cubicBezTo>
                    <a:pt x="113" y="65"/>
                    <a:pt x="113" y="65"/>
                    <a:pt x="113" y="65"/>
                  </a:cubicBezTo>
                  <a:cubicBezTo>
                    <a:pt x="99" y="38"/>
                    <a:pt x="79" y="16"/>
                    <a:pt x="55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0" y="91"/>
                    <a:pt x="18" y="100"/>
                    <a:pt x="23" y="11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0"/>
            <p:cNvSpPr/>
            <p:nvPr/>
          </p:nvSpPr>
          <p:spPr bwMode="auto">
            <a:xfrm>
              <a:off x="5711" y="1787"/>
              <a:ext cx="370" cy="370"/>
            </a:xfrm>
            <a:custGeom>
              <a:avLst/>
              <a:gdLst>
                <a:gd name="T0" fmla="*/ 116 w 116"/>
                <a:gd name="T1" fmla="*/ 87 h 115"/>
                <a:gd name="T2" fmla="*/ 66 w 116"/>
                <a:gd name="T3" fmla="*/ 0 h 115"/>
                <a:gd name="T4" fmla="*/ 0 w 116"/>
                <a:gd name="T5" fmla="*/ 69 h 115"/>
                <a:gd name="T6" fmla="*/ 90 w 116"/>
                <a:gd name="T7" fmla="*/ 115 h 115"/>
                <a:gd name="T8" fmla="*/ 116 w 116"/>
                <a:gd name="T9" fmla="*/ 8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115">
                  <a:moveTo>
                    <a:pt x="116" y="87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38" y="16"/>
                    <a:pt x="15" y="40"/>
                    <a:pt x="0" y="69"/>
                  </a:cubicBezTo>
                  <a:cubicBezTo>
                    <a:pt x="90" y="115"/>
                    <a:pt x="90" y="115"/>
                    <a:pt x="90" y="115"/>
                  </a:cubicBezTo>
                  <a:cubicBezTo>
                    <a:pt x="96" y="103"/>
                    <a:pt x="105" y="93"/>
                    <a:pt x="116" y="87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1"/>
            <p:cNvSpPr/>
            <p:nvPr/>
          </p:nvSpPr>
          <p:spPr bwMode="auto">
            <a:xfrm>
              <a:off x="6189" y="1713"/>
              <a:ext cx="294" cy="360"/>
            </a:xfrm>
            <a:custGeom>
              <a:avLst/>
              <a:gdLst>
                <a:gd name="T0" fmla="*/ 37 w 92"/>
                <a:gd name="T1" fmla="*/ 112 h 112"/>
                <a:gd name="T2" fmla="*/ 92 w 92"/>
                <a:gd name="T3" fmla="*/ 27 h 112"/>
                <a:gd name="T4" fmla="*/ 0 w 92"/>
                <a:gd name="T5" fmla="*/ 0 h 112"/>
                <a:gd name="T6" fmla="*/ 0 w 92"/>
                <a:gd name="T7" fmla="*/ 101 h 112"/>
                <a:gd name="T8" fmla="*/ 37 w 92"/>
                <a:gd name="T9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12">
                  <a:moveTo>
                    <a:pt x="37" y="112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65" y="10"/>
                    <a:pt x="34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14" y="101"/>
                    <a:pt x="26" y="105"/>
                    <a:pt x="37" y="112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2"/>
            <p:cNvSpPr/>
            <p:nvPr/>
          </p:nvSpPr>
          <p:spPr bwMode="auto">
            <a:xfrm>
              <a:off x="5921" y="1713"/>
              <a:ext cx="268" cy="354"/>
            </a:xfrm>
            <a:custGeom>
              <a:avLst/>
              <a:gdLst>
                <a:gd name="T0" fmla="*/ 84 w 84"/>
                <a:gd name="T1" fmla="*/ 101 h 110"/>
                <a:gd name="T2" fmla="*/ 84 w 84"/>
                <a:gd name="T3" fmla="*/ 0 h 110"/>
                <a:gd name="T4" fmla="*/ 0 w 84"/>
                <a:gd name="T5" fmla="*/ 23 h 110"/>
                <a:gd name="T6" fmla="*/ 50 w 84"/>
                <a:gd name="T7" fmla="*/ 110 h 110"/>
                <a:gd name="T8" fmla="*/ 84 w 84"/>
                <a:gd name="T9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10">
                  <a:moveTo>
                    <a:pt x="84" y="101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3" y="0"/>
                    <a:pt x="25" y="8"/>
                    <a:pt x="0" y="23"/>
                  </a:cubicBezTo>
                  <a:cubicBezTo>
                    <a:pt x="50" y="110"/>
                    <a:pt x="50" y="110"/>
                    <a:pt x="50" y="110"/>
                  </a:cubicBezTo>
                  <a:cubicBezTo>
                    <a:pt x="60" y="104"/>
                    <a:pt x="72" y="101"/>
                    <a:pt x="84" y="10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3"/>
            <p:cNvSpPr/>
            <p:nvPr/>
          </p:nvSpPr>
          <p:spPr bwMode="auto">
            <a:xfrm>
              <a:off x="6183" y="1961"/>
              <a:ext cx="568" cy="315"/>
            </a:xfrm>
            <a:custGeom>
              <a:avLst/>
              <a:gdLst>
                <a:gd name="T0" fmla="*/ 92 w 178"/>
                <a:gd name="T1" fmla="*/ 52 h 98"/>
                <a:gd name="T2" fmla="*/ 173 w 178"/>
                <a:gd name="T3" fmla="*/ 5 h 98"/>
                <a:gd name="T4" fmla="*/ 178 w 178"/>
                <a:gd name="T5" fmla="*/ 1 h 98"/>
                <a:gd name="T6" fmla="*/ 172 w 178"/>
                <a:gd name="T7" fmla="*/ 2 h 98"/>
                <a:gd name="T8" fmla="*/ 86 w 178"/>
                <a:gd name="T9" fmla="*/ 41 h 98"/>
                <a:gd name="T10" fmla="*/ 4 w 178"/>
                <a:gd name="T11" fmla="*/ 81 h 98"/>
                <a:gd name="T12" fmla="*/ 2 w 178"/>
                <a:gd name="T13" fmla="*/ 92 h 98"/>
                <a:gd name="T14" fmla="*/ 12 w 178"/>
                <a:gd name="T15" fmla="*/ 96 h 98"/>
                <a:gd name="T16" fmla="*/ 92 w 178"/>
                <a:gd name="T17" fmla="*/ 5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98">
                  <a:moveTo>
                    <a:pt x="92" y="52"/>
                  </a:moveTo>
                  <a:cubicBezTo>
                    <a:pt x="142" y="24"/>
                    <a:pt x="160" y="14"/>
                    <a:pt x="173" y="5"/>
                  </a:cubicBezTo>
                  <a:cubicBezTo>
                    <a:pt x="178" y="2"/>
                    <a:pt x="178" y="1"/>
                    <a:pt x="178" y="1"/>
                  </a:cubicBezTo>
                  <a:cubicBezTo>
                    <a:pt x="177" y="0"/>
                    <a:pt x="177" y="0"/>
                    <a:pt x="172" y="2"/>
                  </a:cubicBezTo>
                  <a:cubicBezTo>
                    <a:pt x="157" y="8"/>
                    <a:pt x="139" y="17"/>
                    <a:pt x="86" y="41"/>
                  </a:cubicBezTo>
                  <a:cubicBezTo>
                    <a:pt x="45" y="60"/>
                    <a:pt x="13" y="76"/>
                    <a:pt x="4" y="81"/>
                  </a:cubicBezTo>
                  <a:cubicBezTo>
                    <a:pt x="0" y="83"/>
                    <a:pt x="0" y="87"/>
                    <a:pt x="2" y="92"/>
                  </a:cubicBezTo>
                  <a:cubicBezTo>
                    <a:pt x="5" y="97"/>
                    <a:pt x="8" y="98"/>
                    <a:pt x="12" y="96"/>
                  </a:cubicBezTo>
                  <a:cubicBezTo>
                    <a:pt x="21" y="91"/>
                    <a:pt x="53" y="74"/>
                    <a:pt x="92" y="52"/>
                  </a:cubicBezTo>
                  <a:close/>
                </a:path>
              </a:pathLst>
            </a:custGeom>
            <a:solidFill>
              <a:srgbClr val="443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矩形 44"/>
          <p:cNvSpPr/>
          <p:nvPr/>
        </p:nvSpPr>
        <p:spPr>
          <a:xfrm>
            <a:off x="1580507" y="4220116"/>
            <a:ext cx="1912766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217209" y="4220115"/>
            <a:ext cx="1912766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898858" y="4220115"/>
            <a:ext cx="1912766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514862" y="4220114"/>
            <a:ext cx="1912766" cy="893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843578" y="3459505"/>
            <a:ext cx="1577198" cy="510524"/>
            <a:chOff x="1173435" y="2023909"/>
            <a:chExt cx="1577198" cy="510524"/>
          </a:xfrm>
        </p:grpSpPr>
        <p:sp>
          <p:nvSpPr>
            <p:cNvPr id="52" name="矩形 51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156471" y="3459505"/>
            <a:ext cx="1577198" cy="510524"/>
            <a:chOff x="1173435" y="2023909"/>
            <a:chExt cx="1577198" cy="510524"/>
          </a:xfrm>
        </p:grpSpPr>
        <p:sp>
          <p:nvSpPr>
            <p:cNvPr id="55" name="矩形 54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矩形 55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469364" y="3459505"/>
            <a:ext cx="1577198" cy="510524"/>
            <a:chOff x="1173435" y="2023909"/>
            <a:chExt cx="1577198" cy="510524"/>
          </a:xfrm>
        </p:grpSpPr>
        <p:sp>
          <p:nvSpPr>
            <p:cNvPr id="58" name="矩形 57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682646" y="3459505"/>
            <a:ext cx="1577198" cy="510524"/>
            <a:chOff x="1173435" y="2023909"/>
            <a:chExt cx="1577198" cy="510524"/>
          </a:xfrm>
        </p:grpSpPr>
        <p:sp>
          <p:nvSpPr>
            <p:cNvPr id="61" name="矩形 60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63" name="文本框 62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65" name="组合 64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66" name="平行四边形 65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平行四边形 66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6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6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6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6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6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椭圆 28"/>
          <p:cNvSpPr/>
          <p:nvPr/>
        </p:nvSpPr>
        <p:spPr>
          <a:xfrm>
            <a:off x="997859" y="1870006"/>
            <a:ext cx="3755994" cy="3755994"/>
          </a:xfrm>
          <a:prstGeom prst="ellipse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aphicFrame>
        <p:nvGraphicFramePr>
          <p:cNvPr id="39" name="图表 38"/>
          <p:cNvGraphicFramePr/>
          <p:nvPr>
            <p:extLst>
              <p:ext uri="{D42A27DB-BD31-4B8C-83A1-F6EECF244321}">
                <p14:modId xmlns:p14="http://schemas.microsoft.com/office/powerpoint/2010/main" val="2235228803"/>
              </p:ext>
            </p:extLst>
          </p:nvPr>
        </p:nvGraphicFramePr>
        <p:xfrm>
          <a:off x="1082712" y="2552574"/>
          <a:ext cx="3586287" cy="23908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2208967" y="3190052"/>
            <a:ext cx="1341880" cy="1118595"/>
            <a:chOff x="2208967" y="3190052"/>
            <a:chExt cx="1341880" cy="1118595"/>
          </a:xfrm>
        </p:grpSpPr>
        <p:grpSp>
          <p:nvGrpSpPr>
            <p:cNvPr id="42" name="组合 41"/>
            <p:cNvGrpSpPr/>
            <p:nvPr/>
          </p:nvGrpSpPr>
          <p:grpSpPr>
            <a:xfrm>
              <a:off x="2561731" y="3190052"/>
              <a:ext cx="628249" cy="620985"/>
              <a:chOff x="5821362" y="3157538"/>
              <a:chExt cx="549276" cy="542925"/>
            </a:xfrm>
          </p:grpSpPr>
          <p:sp>
            <p:nvSpPr>
              <p:cNvPr id="40" name="Freeform 107"/>
              <p:cNvSpPr>
                <a:spLocks noEditPoints="1"/>
              </p:cNvSpPr>
              <p:nvPr/>
            </p:nvSpPr>
            <p:spPr bwMode="auto">
              <a:xfrm>
                <a:off x="5821362" y="3157538"/>
                <a:ext cx="369888" cy="363538"/>
              </a:xfrm>
              <a:custGeom>
                <a:avLst/>
                <a:gdLst>
                  <a:gd name="T0" fmla="*/ 99 w 129"/>
                  <a:gd name="T1" fmla="*/ 118 h 129"/>
                  <a:gd name="T2" fmla="*/ 95 w 129"/>
                  <a:gd name="T3" fmla="*/ 102 h 129"/>
                  <a:gd name="T4" fmla="*/ 101 w 129"/>
                  <a:gd name="T5" fmla="*/ 96 h 129"/>
                  <a:gd name="T6" fmla="*/ 117 w 129"/>
                  <a:gd name="T7" fmla="*/ 100 h 129"/>
                  <a:gd name="T8" fmla="*/ 122 w 129"/>
                  <a:gd name="T9" fmla="*/ 98 h 129"/>
                  <a:gd name="T10" fmla="*/ 128 w 129"/>
                  <a:gd name="T11" fmla="*/ 83 h 129"/>
                  <a:gd name="T12" fmla="*/ 126 w 129"/>
                  <a:gd name="T13" fmla="*/ 78 h 129"/>
                  <a:gd name="T14" fmla="*/ 112 w 129"/>
                  <a:gd name="T15" fmla="*/ 70 h 129"/>
                  <a:gd name="T16" fmla="*/ 113 w 129"/>
                  <a:gd name="T17" fmla="*/ 65 h 129"/>
                  <a:gd name="T18" fmla="*/ 112 w 129"/>
                  <a:gd name="T19" fmla="*/ 61 h 129"/>
                  <a:gd name="T20" fmla="*/ 126 w 129"/>
                  <a:gd name="T21" fmla="*/ 52 h 129"/>
                  <a:gd name="T22" fmla="*/ 128 w 129"/>
                  <a:gd name="T23" fmla="*/ 47 h 129"/>
                  <a:gd name="T24" fmla="*/ 122 w 129"/>
                  <a:gd name="T25" fmla="*/ 33 h 129"/>
                  <a:gd name="T26" fmla="*/ 117 w 129"/>
                  <a:gd name="T27" fmla="*/ 30 h 129"/>
                  <a:gd name="T28" fmla="*/ 102 w 129"/>
                  <a:gd name="T29" fmla="*/ 34 h 129"/>
                  <a:gd name="T30" fmla="*/ 95 w 129"/>
                  <a:gd name="T31" fmla="*/ 28 h 129"/>
                  <a:gd name="T32" fmla="*/ 99 w 129"/>
                  <a:gd name="T33" fmla="*/ 12 h 129"/>
                  <a:gd name="T34" fmla="*/ 97 w 129"/>
                  <a:gd name="T35" fmla="*/ 8 h 129"/>
                  <a:gd name="T36" fmla="*/ 82 w 129"/>
                  <a:gd name="T37" fmla="*/ 1 h 129"/>
                  <a:gd name="T38" fmla="*/ 77 w 129"/>
                  <a:gd name="T39" fmla="*/ 3 h 129"/>
                  <a:gd name="T40" fmla="*/ 69 w 129"/>
                  <a:gd name="T41" fmla="*/ 17 h 129"/>
                  <a:gd name="T42" fmla="*/ 60 w 129"/>
                  <a:gd name="T43" fmla="*/ 17 h 129"/>
                  <a:gd name="T44" fmla="*/ 52 w 129"/>
                  <a:gd name="T45" fmla="*/ 3 h 129"/>
                  <a:gd name="T46" fmla="*/ 47 w 129"/>
                  <a:gd name="T47" fmla="*/ 1 h 129"/>
                  <a:gd name="T48" fmla="*/ 32 w 129"/>
                  <a:gd name="T49" fmla="*/ 7 h 129"/>
                  <a:gd name="T50" fmla="*/ 30 w 129"/>
                  <a:gd name="T51" fmla="*/ 12 h 129"/>
                  <a:gd name="T52" fmla="*/ 34 w 129"/>
                  <a:gd name="T53" fmla="*/ 27 h 129"/>
                  <a:gd name="T54" fmla="*/ 27 w 129"/>
                  <a:gd name="T55" fmla="*/ 34 h 129"/>
                  <a:gd name="T56" fmla="*/ 12 w 129"/>
                  <a:gd name="T57" fmla="*/ 30 h 129"/>
                  <a:gd name="T58" fmla="*/ 7 w 129"/>
                  <a:gd name="T59" fmla="*/ 32 h 129"/>
                  <a:gd name="T60" fmla="*/ 1 w 129"/>
                  <a:gd name="T61" fmla="*/ 47 h 129"/>
                  <a:gd name="T62" fmla="*/ 2 w 129"/>
                  <a:gd name="T63" fmla="*/ 52 h 129"/>
                  <a:gd name="T64" fmla="*/ 16 w 129"/>
                  <a:gd name="T65" fmla="*/ 60 h 129"/>
                  <a:gd name="T66" fmla="*/ 16 w 129"/>
                  <a:gd name="T67" fmla="*/ 65 h 129"/>
                  <a:gd name="T68" fmla="*/ 16 w 129"/>
                  <a:gd name="T69" fmla="*/ 69 h 129"/>
                  <a:gd name="T70" fmla="*/ 2 w 129"/>
                  <a:gd name="T71" fmla="*/ 77 h 129"/>
                  <a:gd name="T72" fmla="*/ 0 w 129"/>
                  <a:gd name="T73" fmla="*/ 82 h 129"/>
                  <a:gd name="T74" fmla="*/ 7 w 129"/>
                  <a:gd name="T75" fmla="*/ 97 h 129"/>
                  <a:gd name="T76" fmla="*/ 11 w 129"/>
                  <a:gd name="T77" fmla="*/ 99 h 129"/>
                  <a:gd name="T78" fmla="*/ 27 w 129"/>
                  <a:gd name="T79" fmla="*/ 95 h 129"/>
                  <a:gd name="T80" fmla="*/ 33 w 129"/>
                  <a:gd name="T81" fmla="*/ 102 h 129"/>
                  <a:gd name="T82" fmla="*/ 29 w 129"/>
                  <a:gd name="T83" fmla="*/ 118 h 129"/>
                  <a:gd name="T84" fmla="*/ 31 w 129"/>
                  <a:gd name="T85" fmla="*/ 122 h 129"/>
                  <a:gd name="T86" fmla="*/ 46 w 129"/>
                  <a:gd name="T87" fmla="*/ 128 h 129"/>
                  <a:gd name="T88" fmla="*/ 51 w 129"/>
                  <a:gd name="T89" fmla="*/ 127 h 129"/>
                  <a:gd name="T90" fmla="*/ 59 w 129"/>
                  <a:gd name="T91" fmla="*/ 113 h 129"/>
                  <a:gd name="T92" fmla="*/ 68 w 129"/>
                  <a:gd name="T93" fmla="*/ 113 h 129"/>
                  <a:gd name="T94" fmla="*/ 77 w 129"/>
                  <a:gd name="T95" fmla="*/ 127 h 129"/>
                  <a:gd name="T96" fmla="*/ 80 w 129"/>
                  <a:gd name="T97" fmla="*/ 129 h 129"/>
                  <a:gd name="T98" fmla="*/ 82 w 129"/>
                  <a:gd name="T99" fmla="*/ 129 h 129"/>
                  <a:gd name="T100" fmla="*/ 96 w 129"/>
                  <a:gd name="T101" fmla="*/ 123 h 129"/>
                  <a:gd name="T102" fmla="*/ 99 w 129"/>
                  <a:gd name="T103" fmla="*/ 118 h 129"/>
                  <a:gd name="T104" fmla="*/ 75 w 129"/>
                  <a:gd name="T105" fmla="*/ 76 h 129"/>
                  <a:gd name="T106" fmla="*/ 53 w 129"/>
                  <a:gd name="T107" fmla="*/ 76 h 129"/>
                  <a:gd name="T108" fmla="*/ 48 w 129"/>
                  <a:gd name="T109" fmla="*/ 65 h 129"/>
                  <a:gd name="T110" fmla="*/ 53 w 129"/>
                  <a:gd name="T111" fmla="*/ 54 h 129"/>
                  <a:gd name="T112" fmla="*/ 64 w 129"/>
                  <a:gd name="T113" fmla="*/ 49 h 129"/>
                  <a:gd name="T114" fmla="*/ 75 w 129"/>
                  <a:gd name="T115" fmla="*/ 54 h 129"/>
                  <a:gd name="T116" fmla="*/ 80 w 129"/>
                  <a:gd name="T117" fmla="*/ 65 h 129"/>
                  <a:gd name="T118" fmla="*/ 75 w 129"/>
                  <a:gd name="T119" fmla="*/ 76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29" h="129">
                    <a:moveTo>
                      <a:pt x="99" y="118"/>
                    </a:moveTo>
                    <a:cubicBezTo>
                      <a:pt x="95" y="102"/>
                      <a:pt x="95" y="102"/>
                      <a:pt x="95" y="102"/>
                    </a:cubicBezTo>
                    <a:cubicBezTo>
                      <a:pt x="97" y="100"/>
                      <a:pt x="99" y="98"/>
                      <a:pt x="101" y="96"/>
                    </a:cubicBezTo>
                    <a:cubicBezTo>
                      <a:pt x="117" y="100"/>
                      <a:pt x="117" y="100"/>
                      <a:pt x="117" y="100"/>
                    </a:cubicBezTo>
                    <a:cubicBezTo>
                      <a:pt x="119" y="100"/>
                      <a:pt x="121" y="99"/>
                      <a:pt x="122" y="98"/>
                    </a:cubicBezTo>
                    <a:cubicBezTo>
                      <a:pt x="128" y="83"/>
                      <a:pt x="128" y="83"/>
                      <a:pt x="128" y="83"/>
                    </a:cubicBezTo>
                    <a:cubicBezTo>
                      <a:pt x="128" y="81"/>
                      <a:pt x="128" y="79"/>
                      <a:pt x="126" y="78"/>
                    </a:cubicBezTo>
                    <a:cubicBezTo>
                      <a:pt x="112" y="70"/>
                      <a:pt x="112" y="70"/>
                      <a:pt x="112" y="70"/>
                    </a:cubicBezTo>
                    <a:cubicBezTo>
                      <a:pt x="112" y="68"/>
                      <a:pt x="113" y="66"/>
                      <a:pt x="113" y="65"/>
                    </a:cubicBezTo>
                    <a:cubicBezTo>
                      <a:pt x="113" y="64"/>
                      <a:pt x="112" y="62"/>
                      <a:pt x="112" y="61"/>
                    </a:cubicBezTo>
                    <a:cubicBezTo>
                      <a:pt x="126" y="52"/>
                      <a:pt x="126" y="52"/>
                      <a:pt x="126" y="52"/>
                    </a:cubicBezTo>
                    <a:cubicBezTo>
                      <a:pt x="128" y="51"/>
                      <a:pt x="129" y="49"/>
                      <a:pt x="128" y="47"/>
                    </a:cubicBezTo>
                    <a:cubicBezTo>
                      <a:pt x="122" y="33"/>
                      <a:pt x="122" y="33"/>
                      <a:pt x="122" y="33"/>
                    </a:cubicBezTo>
                    <a:cubicBezTo>
                      <a:pt x="121" y="31"/>
                      <a:pt x="119" y="30"/>
                      <a:pt x="117" y="30"/>
                    </a:cubicBezTo>
                    <a:cubicBezTo>
                      <a:pt x="102" y="34"/>
                      <a:pt x="102" y="34"/>
                      <a:pt x="102" y="34"/>
                    </a:cubicBezTo>
                    <a:cubicBezTo>
                      <a:pt x="100" y="32"/>
                      <a:pt x="97" y="30"/>
                      <a:pt x="95" y="28"/>
                    </a:cubicBezTo>
                    <a:cubicBezTo>
                      <a:pt x="99" y="12"/>
                      <a:pt x="99" y="12"/>
                      <a:pt x="99" y="12"/>
                    </a:cubicBezTo>
                    <a:cubicBezTo>
                      <a:pt x="100" y="10"/>
                      <a:pt x="99" y="8"/>
                      <a:pt x="97" y="8"/>
                    </a:cubicBezTo>
                    <a:cubicBezTo>
                      <a:pt x="82" y="1"/>
                      <a:pt x="82" y="1"/>
                      <a:pt x="82" y="1"/>
                    </a:cubicBezTo>
                    <a:cubicBezTo>
                      <a:pt x="80" y="1"/>
                      <a:pt x="78" y="1"/>
                      <a:pt x="77" y="3"/>
                    </a:cubicBezTo>
                    <a:cubicBezTo>
                      <a:pt x="69" y="17"/>
                      <a:pt x="69" y="17"/>
                      <a:pt x="69" y="17"/>
                    </a:cubicBezTo>
                    <a:cubicBezTo>
                      <a:pt x="66" y="16"/>
                      <a:pt x="63" y="16"/>
                      <a:pt x="60" y="17"/>
                    </a:cubicBezTo>
                    <a:cubicBezTo>
                      <a:pt x="52" y="3"/>
                      <a:pt x="52" y="3"/>
                      <a:pt x="52" y="3"/>
                    </a:cubicBezTo>
                    <a:cubicBezTo>
                      <a:pt x="51" y="1"/>
                      <a:pt x="49" y="0"/>
                      <a:pt x="47" y="1"/>
                    </a:cubicBezTo>
                    <a:cubicBezTo>
                      <a:pt x="32" y="7"/>
                      <a:pt x="32" y="7"/>
                      <a:pt x="32" y="7"/>
                    </a:cubicBezTo>
                    <a:cubicBezTo>
                      <a:pt x="30" y="8"/>
                      <a:pt x="29" y="10"/>
                      <a:pt x="30" y="12"/>
                    </a:cubicBezTo>
                    <a:cubicBezTo>
                      <a:pt x="34" y="27"/>
                      <a:pt x="34" y="27"/>
                      <a:pt x="34" y="27"/>
                    </a:cubicBezTo>
                    <a:cubicBezTo>
                      <a:pt x="31" y="29"/>
                      <a:pt x="29" y="32"/>
                      <a:pt x="27" y="34"/>
                    </a:cubicBezTo>
                    <a:cubicBezTo>
                      <a:pt x="12" y="30"/>
                      <a:pt x="12" y="30"/>
                      <a:pt x="12" y="30"/>
                    </a:cubicBezTo>
                    <a:cubicBezTo>
                      <a:pt x="10" y="29"/>
                      <a:pt x="8" y="30"/>
                      <a:pt x="7" y="32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0" y="49"/>
                      <a:pt x="1" y="51"/>
                      <a:pt x="2" y="52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6" y="62"/>
                      <a:pt x="16" y="63"/>
                      <a:pt x="16" y="65"/>
                    </a:cubicBezTo>
                    <a:cubicBezTo>
                      <a:pt x="16" y="66"/>
                      <a:pt x="16" y="68"/>
                      <a:pt x="16" y="69"/>
                    </a:cubicBezTo>
                    <a:cubicBezTo>
                      <a:pt x="2" y="77"/>
                      <a:pt x="2" y="77"/>
                      <a:pt x="2" y="77"/>
                    </a:cubicBezTo>
                    <a:cubicBezTo>
                      <a:pt x="0" y="78"/>
                      <a:pt x="0" y="80"/>
                      <a:pt x="0" y="82"/>
                    </a:cubicBezTo>
                    <a:cubicBezTo>
                      <a:pt x="7" y="97"/>
                      <a:pt x="7" y="97"/>
                      <a:pt x="7" y="97"/>
                    </a:cubicBezTo>
                    <a:cubicBezTo>
                      <a:pt x="7" y="99"/>
                      <a:pt x="9" y="100"/>
                      <a:pt x="11" y="99"/>
                    </a:cubicBezTo>
                    <a:cubicBezTo>
                      <a:pt x="27" y="95"/>
                      <a:pt x="27" y="95"/>
                      <a:pt x="27" y="95"/>
                    </a:cubicBezTo>
                    <a:cubicBezTo>
                      <a:pt x="29" y="98"/>
                      <a:pt x="31" y="100"/>
                      <a:pt x="33" y="102"/>
                    </a:cubicBezTo>
                    <a:cubicBezTo>
                      <a:pt x="29" y="118"/>
                      <a:pt x="29" y="118"/>
                      <a:pt x="29" y="118"/>
                    </a:cubicBezTo>
                    <a:cubicBezTo>
                      <a:pt x="29" y="119"/>
                      <a:pt x="30" y="121"/>
                      <a:pt x="31" y="122"/>
                    </a:cubicBezTo>
                    <a:cubicBezTo>
                      <a:pt x="46" y="128"/>
                      <a:pt x="46" y="128"/>
                      <a:pt x="46" y="128"/>
                    </a:cubicBezTo>
                    <a:cubicBezTo>
                      <a:pt x="48" y="129"/>
                      <a:pt x="50" y="129"/>
                      <a:pt x="51" y="127"/>
                    </a:cubicBezTo>
                    <a:cubicBezTo>
                      <a:pt x="59" y="113"/>
                      <a:pt x="59" y="113"/>
                      <a:pt x="59" y="113"/>
                    </a:cubicBezTo>
                    <a:cubicBezTo>
                      <a:pt x="62" y="113"/>
                      <a:pt x="65" y="113"/>
                      <a:pt x="68" y="113"/>
                    </a:cubicBezTo>
                    <a:cubicBezTo>
                      <a:pt x="77" y="127"/>
                      <a:pt x="77" y="127"/>
                      <a:pt x="77" y="127"/>
                    </a:cubicBezTo>
                    <a:cubicBezTo>
                      <a:pt x="77" y="128"/>
                      <a:pt x="79" y="129"/>
                      <a:pt x="80" y="129"/>
                    </a:cubicBezTo>
                    <a:cubicBezTo>
                      <a:pt x="81" y="129"/>
                      <a:pt x="81" y="129"/>
                      <a:pt x="82" y="129"/>
                    </a:cubicBezTo>
                    <a:cubicBezTo>
                      <a:pt x="96" y="123"/>
                      <a:pt x="96" y="123"/>
                      <a:pt x="96" y="123"/>
                    </a:cubicBezTo>
                    <a:cubicBezTo>
                      <a:pt x="98" y="122"/>
                      <a:pt x="99" y="120"/>
                      <a:pt x="99" y="118"/>
                    </a:cubicBezTo>
                    <a:close/>
                    <a:moveTo>
                      <a:pt x="75" y="76"/>
                    </a:moveTo>
                    <a:cubicBezTo>
                      <a:pt x="69" y="82"/>
                      <a:pt x="59" y="82"/>
                      <a:pt x="53" y="76"/>
                    </a:cubicBezTo>
                    <a:cubicBezTo>
                      <a:pt x="50" y="73"/>
                      <a:pt x="48" y="69"/>
                      <a:pt x="48" y="65"/>
                    </a:cubicBezTo>
                    <a:cubicBezTo>
                      <a:pt x="48" y="61"/>
                      <a:pt x="50" y="57"/>
                      <a:pt x="53" y="54"/>
                    </a:cubicBezTo>
                    <a:cubicBezTo>
                      <a:pt x="56" y="51"/>
                      <a:pt x="60" y="49"/>
                      <a:pt x="64" y="49"/>
                    </a:cubicBezTo>
                    <a:cubicBezTo>
                      <a:pt x="68" y="49"/>
                      <a:pt x="72" y="51"/>
                      <a:pt x="75" y="54"/>
                    </a:cubicBezTo>
                    <a:cubicBezTo>
                      <a:pt x="78" y="57"/>
                      <a:pt x="80" y="61"/>
                      <a:pt x="80" y="65"/>
                    </a:cubicBezTo>
                    <a:cubicBezTo>
                      <a:pt x="80" y="69"/>
                      <a:pt x="78" y="73"/>
                      <a:pt x="75" y="76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/>
              </a:p>
            </p:txBody>
          </p:sp>
          <p:sp>
            <p:nvSpPr>
              <p:cNvPr id="41" name="Freeform 108"/>
              <p:cNvSpPr>
                <a:spLocks noEditPoints="1"/>
              </p:cNvSpPr>
              <p:nvPr/>
            </p:nvSpPr>
            <p:spPr bwMode="auto">
              <a:xfrm>
                <a:off x="6096000" y="3430588"/>
                <a:ext cx="274638" cy="269875"/>
              </a:xfrm>
              <a:custGeom>
                <a:avLst/>
                <a:gdLst>
                  <a:gd name="T0" fmla="*/ 96 w 96"/>
                  <a:gd name="T1" fmla="*/ 42 h 96"/>
                  <a:gd name="T2" fmla="*/ 93 w 96"/>
                  <a:gd name="T3" fmla="*/ 38 h 96"/>
                  <a:gd name="T4" fmla="*/ 82 w 96"/>
                  <a:gd name="T5" fmla="*/ 36 h 96"/>
                  <a:gd name="T6" fmla="*/ 81 w 96"/>
                  <a:gd name="T7" fmla="*/ 34 h 96"/>
                  <a:gd name="T8" fmla="*/ 80 w 96"/>
                  <a:gd name="T9" fmla="*/ 32 h 96"/>
                  <a:gd name="T10" fmla="*/ 86 w 96"/>
                  <a:gd name="T11" fmla="*/ 23 h 96"/>
                  <a:gd name="T12" fmla="*/ 86 w 96"/>
                  <a:gd name="T13" fmla="*/ 18 h 96"/>
                  <a:gd name="T14" fmla="*/ 78 w 96"/>
                  <a:gd name="T15" fmla="*/ 10 h 96"/>
                  <a:gd name="T16" fmla="*/ 73 w 96"/>
                  <a:gd name="T17" fmla="*/ 9 h 96"/>
                  <a:gd name="T18" fmla="*/ 64 w 96"/>
                  <a:gd name="T19" fmla="*/ 16 h 96"/>
                  <a:gd name="T20" fmla="*/ 59 w 96"/>
                  <a:gd name="T21" fmla="*/ 14 h 96"/>
                  <a:gd name="T22" fmla="*/ 58 w 96"/>
                  <a:gd name="T23" fmla="*/ 3 h 96"/>
                  <a:gd name="T24" fmla="*/ 54 w 96"/>
                  <a:gd name="T25" fmla="*/ 0 h 96"/>
                  <a:gd name="T26" fmla="*/ 42 w 96"/>
                  <a:gd name="T27" fmla="*/ 0 h 96"/>
                  <a:gd name="T28" fmla="*/ 38 w 96"/>
                  <a:gd name="T29" fmla="*/ 3 h 96"/>
                  <a:gd name="T30" fmla="*/ 37 w 96"/>
                  <a:gd name="T31" fmla="*/ 14 h 96"/>
                  <a:gd name="T32" fmla="*/ 34 w 96"/>
                  <a:gd name="T33" fmla="*/ 15 h 96"/>
                  <a:gd name="T34" fmla="*/ 32 w 96"/>
                  <a:gd name="T35" fmla="*/ 16 h 96"/>
                  <a:gd name="T36" fmla="*/ 23 w 96"/>
                  <a:gd name="T37" fmla="*/ 10 h 96"/>
                  <a:gd name="T38" fmla="*/ 18 w 96"/>
                  <a:gd name="T39" fmla="*/ 10 h 96"/>
                  <a:gd name="T40" fmla="*/ 10 w 96"/>
                  <a:gd name="T41" fmla="*/ 18 h 96"/>
                  <a:gd name="T42" fmla="*/ 10 w 96"/>
                  <a:gd name="T43" fmla="*/ 24 h 96"/>
                  <a:gd name="T44" fmla="*/ 16 w 96"/>
                  <a:gd name="T45" fmla="*/ 32 h 96"/>
                  <a:gd name="T46" fmla="*/ 14 w 96"/>
                  <a:gd name="T47" fmla="*/ 37 h 96"/>
                  <a:gd name="T48" fmla="*/ 4 w 96"/>
                  <a:gd name="T49" fmla="*/ 38 h 96"/>
                  <a:gd name="T50" fmla="*/ 0 w 96"/>
                  <a:gd name="T51" fmla="*/ 42 h 96"/>
                  <a:gd name="T52" fmla="*/ 0 w 96"/>
                  <a:gd name="T53" fmla="*/ 54 h 96"/>
                  <a:gd name="T54" fmla="*/ 4 w 96"/>
                  <a:gd name="T55" fmla="*/ 58 h 96"/>
                  <a:gd name="T56" fmla="*/ 14 w 96"/>
                  <a:gd name="T57" fmla="*/ 59 h 96"/>
                  <a:gd name="T58" fmla="*/ 15 w 96"/>
                  <a:gd name="T59" fmla="*/ 62 h 96"/>
                  <a:gd name="T60" fmla="*/ 16 w 96"/>
                  <a:gd name="T61" fmla="*/ 64 h 96"/>
                  <a:gd name="T62" fmla="*/ 10 w 96"/>
                  <a:gd name="T63" fmla="*/ 73 h 96"/>
                  <a:gd name="T64" fmla="*/ 10 w 96"/>
                  <a:gd name="T65" fmla="*/ 78 h 96"/>
                  <a:gd name="T66" fmla="*/ 19 w 96"/>
                  <a:gd name="T67" fmla="*/ 86 h 96"/>
                  <a:gd name="T68" fmla="*/ 24 w 96"/>
                  <a:gd name="T69" fmla="*/ 86 h 96"/>
                  <a:gd name="T70" fmla="*/ 32 w 96"/>
                  <a:gd name="T71" fmla="*/ 80 h 96"/>
                  <a:gd name="T72" fmla="*/ 37 w 96"/>
                  <a:gd name="T73" fmla="*/ 82 h 96"/>
                  <a:gd name="T74" fmla="*/ 39 w 96"/>
                  <a:gd name="T75" fmla="*/ 93 h 96"/>
                  <a:gd name="T76" fmla="*/ 43 w 96"/>
                  <a:gd name="T77" fmla="*/ 96 h 96"/>
                  <a:gd name="T78" fmla="*/ 43 w 96"/>
                  <a:gd name="T79" fmla="*/ 96 h 96"/>
                  <a:gd name="T80" fmla="*/ 54 w 96"/>
                  <a:gd name="T81" fmla="*/ 96 h 96"/>
                  <a:gd name="T82" fmla="*/ 58 w 96"/>
                  <a:gd name="T83" fmla="*/ 92 h 96"/>
                  <a:gd name="T84" fmla="*/ 60 w 96"/>
                  <a:gd name="T85" fmla="*/ 82 h 96"/>
                  <a:gd name="T86" fmla="*/ 62 w 96"/>
                  <a:gd name="T87" fmla="*/ 81 h 96"/>
                  <a:gd name="T88" fmla="*/ 64 w 96"/>
                  <a:gd name="T89" fmla="*/ 80 h 96"/>
                  <a:gd name="T90" fmla="*/ 73 w 96"/>
                  <a:gd name="T91" fmla="*/ 86 h 96"/>
                  <a:gd name="T92" fmla="*/ 78 w 96"/>
                  <a:gd name="T93" fmla="*/ 86 h 96"/>
                  <a:gd name="T94" fmla="*/ 86 w 96"/>
                  <a:gd name="T95" fmla="*/ 77 h 96"/>
                  <a:gd name="T96" fmla="*/ 87 w 96"/>
                  <a:gd name="T97" fmla="*/ 72 h 96"/>
                  <a:gd name="T98" fmla="*/ 80 w 96"/>
                  <a:gd name="T99" fmla="*/ 64 h 96"/>
                  <a:gd name="T100" fmla="*/ 82 w 96"/>
                  <a:gd name="T101" fmla="*/ 59 h 96"/>
                  <a:gd name="T102" fmla="*/ 93 w 96"/>
                  <a:gd name="T103" fmla="*/ 57 h 96"/>
                  <a:gd name="T104" fmla="*/ 96 w 96"/>
                  <a:gd name="T105" fmla="*/ 53 h 96"/>
                  <a:gd name="T106" fmla="*/ 96 w 96"/>
                  <a:gd name="T107" fmla="*/ 42 h 96"/>
                  <a:gd name="T108" fmla="*/ 56 w 96"/>
                  <a:gd name="T109" fmla="*/ 51 h 96"/>
                  <a:gd name="T110" fmla="*/ 45 w 96"/>
                  <a:gd name="T111" fmla="*/ 55 h 96"/>
                  <a:gd name="T112" fmla="*/ 41 w 96"/>
                  <a:gd name="T113" fmla="*/ 45 h 96"/>
                  <a:gd name="T114" fmla="*/ 48 w 96"/>
                  <a:gd name="T115" fmla="*/ 40 h 96"/>
                  <a:gd name="T116" fmla="*/ 51 w 96"/>
                  <a:gd name="T117" fmla="*/ 40 h 96"/>
                  <a:gd name="T118" fmla="*/ 56 w 96"/>
                  <a:gd name="T119" fmla="*/ 45 h 96"/>
                  <a:gd name="T120" fmla="*/ 56 w 96"/>
                  <a:gd name="T121" fmla="*/ 5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6" h="96">
                    <a:moveTo>
                      <a:pt x="96" y="42"/>
                    </a:moveTo>
                    <a:cubicBezTo>
                      <a:pt x="96" y="40"/>
                      <a:pt x="95" y="38"/>
                      <a:pt x="93" y="38"/>
                    </a:cubicBezTo>
                    <a:cubicBezTo>
                      <a:pt x="82" y="36"/>
                      <a:pt x="82" y="36"/>
                      <a:pt x="82" y="36"/>
                    </a:cubicBezTo>
                    <a:cubicBezTo>
                      <a:pt x="82" y="36"/>
                      <a:pt x="81" y="35"/>
                      <a:pt x="81" y="34"/>
                    </a:cubicBezTo>
                    <a:cubicBezTo>
                      <a:pt x="81" y="33"/>
                      <a:pt x="80" y="32"/>
                      <a:pt x="80" y="32"/>
                    </a:cubicBezTo>
                    <a:cubicBezTo>
                      <a:pt x="86" y="23"/>
                      <a:pt x="86" y="23"/>
                      <a:pt x="86" y="23"/>
                    </a:cubicBezTo>
                    <a:cubicBezTo>
                      <a:pt x="88" y="21"/>
                      <a:pt x="87" y="19"/>
                      <a:pt x="86" y="18"/>
                    </a:cubicBezTo>
                    <a:cubicBezTo>
                      <a:pt x="78" y="10"/>
                      <a:pt x="78" y="10"/>
                      <a:pt x="78" y="10"/>
                    </a:cubicBezTo>
                    <a:cubicBezTo>
                      <a:pt x="76" y="8"/>
                      <a:pt x="74" y="8"/>
                      <a:pt x="73" y="9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62" y="15"/>
                      <a:pt x="61" y="14"/>
                      <a:pt x="59" y="14"/>
                    </a:cubicBezTo>
                    <a:cubicBezTo>
                      <a:pt x="58" y="3"/>
                      <a:pt x="58" y="3"/>
                      <a:pt x="58" y="3"/>
                    </a:cubicBezTo>
                    <a:cubicBezTo>
                      <a:pt x="57" y="1"/>
                      <a:pt x="55" y="0"/>
                      <a:pt x="5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0" y="0"/>
                      <a:pt x="38" y="1"/>
                      <a:pt x="38" y="3"/>
                    </a:cubicBezTo>
                    <a:cubicBezTo>
                      <a:pt x="37" y="14"/>
                      <a:pt x="37" y="14"/>
                      <a:pt x="37" y="14"/>
                    </a:cubicBezTo>
                    <a:cubicBezTo>
                      <a:pt x="36" y="14"/>
                      <a:pt x="35" y="15"/>
                      <a:pt x="34" y="15"/>
                    </a:cubicBezTo>
                    <a:cubicBezTo>
                      <a:pt x="33" y="15"/>
                      <a:pt x="33" y="16"/>
                      <a:pt x="32" y="16"/>
                    </a:cubicBezTo>
                    <a:cubicBezTo>
                      <a:pt x="23" y="10"/>
                      <a:pt x="23" y="10"/>
                      <a:pt x="23" y="10"/>
                    </a:cubicBezTo>
                    <a:cubicBezTo>
                      <a:pt x="22" y="9"/>
                      <a:pt x="19" y="9"/>
                      <a:pt x="18" y="10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9" y="20"/>
                      <a:pt x="8" y="22"/>
                      <a:pt x="10" y="24"/>
                    </a:cubicBezTo>
                    <a:cubicBezTo>
                      <a:pt x="16" y="32"/>
                      <a:pt x="16" y="32"/>
                      <a:pt x="16" y="32"/>
                    </a:cubicBezTo>
                    <a:cubicBezTo>
                      <a:pt x="15" y="34"/>
                      <a:pt x="15" y="35"/>
                      <a:pt x="14" y="37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9"/>
                      <a:pt x="0" y="40"/>
                      <a:pt x="0" y="42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6"/>
                      <a:pt x="2" y="58"/>
                      <a:pt x="4" y="58"/>
                    </a:cubicBezTo>
                    <a:cubicBezTo>
                      <a:pt x="14" y="59"/>
                      <a:pt x="14" y="59"/>
                      <a:pt x="14" y="59"/>
                    </a:cubicBezTo>
                    <a:cubicBezTo>
                      <a:pt x="15" y="60"/>
                      <a:pt x="15" y="61"/>
                      <a:pt x="15" y="62"/>
                    </a:cubicBezTo>
                    <a:cubicBezTo>
                      <a:pt x="16" y="63"/>
                      <a:pt x="16" y="63"/>
                      <a:pt x="16" y="64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9" y="74"/>
                      <a:pt x="9" y="77"/>
                      <a:pt x="10" y="78"/>
                    </a:cubicBezTo>
                    <a:cubicBezTo>
                      <a:pt x="19" y="86"/>
                      <a:pt x="19" y="86"/>
                      <a:pt x="19" y="86"/>
                    </a:cubicBezTo>
                    <a:cubicBezTo>
                      <a:pt x="20" y="87"/>
                      <a:pt x="22" y="88"/>
                      <a:pt x="24" y="86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4" y="81"/>
                      <a:pt x="35" y="81"/>
                      <a:pt x="37" y="82"/>
                    </a:cubicBezTo>
                    <a:cubicBezTo>
                      <a:pt x="39" y="93"/>
                      <a:pt x="39" y="93"/>
                      <a:pt x="39" y="93"/>
                    </a:cubicBezTo>
                    <a:cubicBezTo>
                      <a:pt x="39" y="94"/>
                      <a:pt x="41" y="96"/>
                      <a:pt x="43" y="96"/>
                    </a:cubicBezTo>
                    <a:cubicBezTo>
                      <a:pt x="43" y="96"/>
                      <a:pt x="43" y="96"/>
                      <a:pt x="43" y="96"/>
                    </a:cubicBezTo>
                    <a:cubicBezTo>
                      <a:pt x="54" y="96"/>
                      <a:pt x="54" y="96"/>
                      <a:pt x="54" y="96"/>
                    </a:cubicBezTo>
                    <a:cubicBezTo>
                      <a:pt x="56" y="96"/>
                      <a:pt x="58" y="94"/>
                      <a:pt x="58" y="92"/>
                    </a:cubicBezTo>
                    <a:cubicBezTo>
                      <a:pt x="60" y="82"/>
                      <a:pt x="60" y="82"/>
                      <a:pt x="60" y="82"/>
                    </a:cubicBezTo>
                    <a:cubicBezTo>
                      <a:pt x="60" y="81"/>
                      <a:pt x="61" y="81"/>
                      <a:pt x="62" y="81"/>
                    </a:cubicBezTo>
                    <a:cubicBezTo>
                      <a:pt x="63" y="80"/>
                      <a:pt x="64" y="80"/>
                      <a:pt x="64" y="80"/>
                    </a:cubicBezTo>
                    <a:cubicBezTo>
                      <a:pt x="73" y="86"/>
                      <a:pt x="73" y="86"/>
                      <a:pt x="73" y="86"/>
                    </a:cubicBezTo>
                    <a:cubicBezTo>
                      <a:pt x="75" y="87"/>
                      <a:pt x="77" y="87"/>
                      <a:pt x="78" y="86"/>
                    </a:cubicBezTo>
                    <a:cubicBezTo>
                      <a:pt x="86" y="77"/>
                      <a:pt x="86" y="77"/>
                      <a:pt x="86" y="77"/>
                    </a:cubicBezTo>
                    <a:cubicBezTo>
                      <a:pt x="88" y="76"/>
                      <a:pt x="88" y="74"/>
                      <a:pt x="87" y="72"/>
                    </a:cubicBezTo>
                    <a:cubicBezTo>
                      <a:pt x="80" y="64"/>
                      <a:pt x="80" y="64"/>
                      <a:pt x="80" y="64"/>
                    </a:cubicBezTo>
                    <a:cubicBezTo>
                      <a:pt x="81" y="62"/>
                      <a:pt x="82" y="61"/>
                      <a:pt x="82" y="59"/>
                    </a:cubicBezTo>
                    <a:cubicBezTo>
                      <a:pt x="93" y="57"/>
                      <a:pt x="93" y="57"/>
                      <a:pt x="93" y="57"/>
                    </a:cubicBezTo>
                    <a:cubicBezTo>
                      <a:pt x="95" y="57"/>
                      <a:pt x="96" y="55"/>
                      <a:pt x="96" y="53"/>
                    </a:cubicBezTo>
                    <a:lnTo>
                      <a:pt x="96" y="42"/>
                    </a:lnTo>
                    <a:close/>
                    <a:moveTo>
                      <a:pt x="56" y="51"/>
                    </a:moveTo>
                    <a:cubicBezTo>
                      <a:pt x="54" y="55"/>
                      <a:pt x="49" y="57"/>
                      <a:pt x="45" y="55"/>
                    </a:cubicBezTo>
                    <a:cubicBezTo>
                      <a:pt x="41" y="54"/>
                      <a:pt x="39" y="49"/>
                      <a:pt x="41" y="45"/>
                    </a:cubicBezTo>
                    <a:cubicBezTo>
                      <a:pt x="42" y="42"/>
                      <a:pt x="45" y="40"/>
                      <a:pt x="48" y="40"/>
                    </a:cubicBezTo>
                    <a:cubicBezTo>
                      <a:pt x="49" y="40"/>
                      <a:pt x="50" y="40"/>
                      <a:pt x="51" y="40"/>
                    </a:cubicBezTo>
                    <a:cubicBezTo>
                      <a:pt x="53" y="41"/>
                      <a:pt x="55" y="43"/>
                      <a:pt x="56" y="45"/>
                    </a:cubicBezTo>
                    <a:cubicBezTo>
                      <a:pt x="56" y="47"/>
                      <a:pt x="56" y="49"/>
                      <a:pt x="56" y="51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sz="2000"/>
              </a:p>
            </p:txBody>
          </p:sp>
        </p:grpSp>
        <p:sp>
          <p:nvSpPr>
            <p:cNvPr id="43" name="矩形 42"/>
            <p:cNvSpPr/>
            <p:nvPr/>
          </p:nvSpPr>
          <p:spPr>
            <a:xfrm>
              <a:off x="2208967" y="3723872"/>
              <a:ext cx="134188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231350" y="1632715"/>
            <a:ext cx="706493" cy="706493"/>
            <a:chOff x="3231350" y="1632715"/>
            <a:chExt cx="706493" cy="706493"/>
          </a:xfrm>
        </p:grpSpPr>
        <p:sp>
          <p:nvSpPr>
            <p:cNvPr id="30" name="椭圆 29"/>
            <p:cNvSpPr/>
            <p:nvPr/>
          </p:nvSpPr>
          <p:spPr>
            <a:xfrm>
              <a:off x="3231350" y="1632715"/>
              <a:ext cx="706493" cy="706493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4" name="TextBox 14"/>
            <p:cNvSpPr txBox="1">
              <a:spLocks noChangeArrowheads="1"/>
            </p:cNvSpPr>
            <p:nvPr/>
          </p:nvSpPr>
          <p:spPr bwMode="auto">
            <a:xfrm>
              <a:off x="3370192" y="1696595"/>
              <a:ext cx="437940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A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62864" y="3869141"/>
            <a:ext cx="706493" cy="706493"/>
            <a:chOff x="4262864" y="3869141"/>
            <a:chExt cx="706493" cy="706493"/>
          </a:xfrm>
          <a:solidFill>
            <a:srgbClr val="0070C0"/>
          </a:solidFill>
        </p:grpSpPr>
        <p:sp>
          <p:nvSpPr>
            <p:cNvPr id="31" name="椭圆 30"/>
            <p:cNvSpPr/>
            <p:nvPr/>
          </p:nvSpPr>
          <p:spPr>
            <a:xfrm>
              <a:off x="4262864" y="3869141"/>
              <a:ext cx="706493" cy="706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5" name="TextBox 14"/>
            <p:cNvSpPr txBox="1">
              <a:spLocks noChangeArrowheads="1"/>
            </p:cNvSpPr>
            <p:nvPr/>
          </p:nvSpPr>
          <p:spPr bwMode="auto">
            <a:xfrm>
              <a:off x="4415793" y="3961749"/>
              <a:ext cx="410690" cy="52322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B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86680" y="5203881"/>
            <a:ext cx="706493" cy="706493"/>
            <a:chOff x="2486680" y="5203881"/>
            <a:chExt cx="706493" cy="706493"/>
          </a:xfrm>
        </p:grpSpPr>
        <p:sp>
          <p:nvSpPr>
            <p:cNvPr id="32" name="椭圆 31"/>
            <p:cNvSpPr/>
            <p:nvPr/>
          </p:nvSpPr>
          <p:spPr>
            <a:xfrm>
              <a:off x="2486680" y="5203881"/>
              <a:ext cx="706493" cy="70649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6" name="TextBox 14"/>
            <p:cNvSpPr txBox="1">
              <a:spLocks noChangeArrowheads="1"/>
            </p:cNvSpPr>
            <p:nvPr/>
          </p:nvSpPr>
          <p:spPr bwMode="auto">
            <a:xfrm>
              <a:off x="2599208" y="5299393"/>
              <a:ext cx="425116" cy="5232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C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235657" y="4697912"/>
            <a:ext cx="706493" cy="706493"/>
            <a:chOff x="1235657" y="4697912"/>
            <a:chExt cx="706493" cy="706493"/>
          </a:xfrm>
          <a:solidFill>
            <a:srgbClr val="0070C0"/>
          </a:solidFill>
        </p:grpSpPr>
        <p:sp>
          <p:nvSpPr>
            <p:cNvPr id="33" name="椭圆 32"/>
            <p:cNvSpPr/>
            <p:nvPr/>
          </p:nvSpPr>
          <p:spPr>
            <a:xfrm>
              <a:off x="1235657" y="4697912"/>
              <a:ext cx="706493" cy="706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7" name="TextBox 14"/>
            <p:cNvSpPr txBox="1">
              <a:spLocks noChangeArrowheads="1"/>
            </p:cNvSpPr>
            <p:nvPr/>
          </p:nvSpPr>
          <p:spPr bwMode="auto">
            <a:xfrm>
              <a:off x="1373477" y="4781093"/>
              <a:ext cx="410690" cy="52322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B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57602" y="2608624"/>
            <a:ext cx="706493" cy="706493"/>
            <a:chOff x="857602" y="2608624"/>
            <a:chExt cx="706493" cy="706493"/>
          </a:xfrm>
          <a:solidFill>
            <a:srgbClr val="0070C0"/>
          </a:solidFill>
        </p:grpSpPr>
        <p:sp>
          <p:nvSpPr>
            <p:cNvPr id="34" name="椭圆 33"/>
            <p:cNvSpPr/>
            <p:nvPr/>
          </p:nvSpPr>
          <p:spPr>
            <a:xfrm>
              <a:off x="857602" y="2608624"/>
              <a:ext cx="706493" cy="7064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48" name="TextBox 14"/>
            <p:cNvSpPr txBox="1">
              <a:spLocks noChangeArrowheads="1"/>
            </p:cNvSpPr>
            <p:nvPr/>
          </p:nvSpPr>
          <p:spPr bwMode="auto">
            <a:xfrm>
              <a:off x="981257" y="2720254"/>
              <a:ext cx="458780" cy="523220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charset="-122"/>
                </a:rPr>
                <a:t>D</a:t>
              </a:r>
              <a:endParaRPr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345954" y="1371105"/>
            <a:ext cx="4717476" cy="565460"/>
            <a:chOff x="6865368" y="1923915"/>
            <a:chExt cx="4717476" cy="565460"/>
          </a:xfrm>
        </p:grpSpPr>
        <p:sp>
          <p:nvSpPr>
            <p:cNvPr id="63" name="文本框 62"/>
            <p:cNvSpPr txBox="1"/>
            <p:nvPr/>
          </p:nvSpPr>
          <p:spPr>
            <a:xfrm>
              <a:off x="6865368" y="1923915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7328929" y="2005909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143" y="4133769"/>
            <a:ext cx="4770944" cy="570774"/>
            <a:chOff x="6888100" y="3157856"/>
            <a:chExt cx="4770944" cy="570774"/>
          </a:xfrm>
        </p:grpSpPr>
        <p:sp>
          <p:nvSpPr>
            <p:cNvPr id="61" name="文本框 60"/>
            <p:cNvSpPr txBox="1"/>
            <p:nvPr/>
          </p:nvSpPr>
          <p:spPr>
            <a:xfrm>
              <a:off x="6888100" y="3157856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405129" y="3245164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79816" y="3179877"/>
            <a:ext cx="4755576" cy="559330"/>
            <a:chOff x="6852668" y="4408555"/>
            <a:chExt cx="4755576" cy="559330"/>
          </a:xfrm>
        </p:grpSpPr>
        <p:sp>
          <p:nvSpPr>
            <p:cNvPr id="59" name="文本框 58"/>
            <p:cNvSpPr txBox="1"/>
            <p:nvPr/>
          </p:nvSpPr>
          <p:spPr>
            <a:xfrm>
              <a:off x="6852668" y="4408555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7354329" y="4484419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544162" y="2236571"/>
            <a:ext cx="4725044" cy="558702"/>
            <a:chOff x="6870500" y="3169928"/>
            <a:chExt cx="4725044" cy="558702"/>
          </a:xfrm>
        </p:grpSpPr>
        <p:sp>
          <p:nvSpPr>
            <p:cNvPr id="66" name="文本框 65"/>
            <p:cNvSpPr txBox="1"/>
            <p:nvPr/>
          </p:nvSpPr>
          <p:spPr>
            <a:xfrm>
              <a:off x="6870500" y="3169928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2800" b="1" dirty="0">
                <a:solidFill>
                  <a:srgbClr val="FCD63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>
              <a:off x="7341629" y="3245164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381386" y="5081194"/>
            <a:ext cx="4793676" cy="559330"/>
            <a:chOff x="6852668" y="4408555"/>
            <a:chExt cx="4793676" cy="559330"/>
          </a:xfrm>
        </p:grpSpPr>
        <p:sp>
          <p:nvSpPr>
            <p:cNvPr id="70" name="矩形 69"/>
            <p:cNvSpPr/>
            <p:nvPr/>
          </p:nvSpPr>
          <p:spPr>
            <a:xfrm>
              <a:off x="7392429" y="4484419"/>
              <a:ext cx="4253915" cy="483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ts val="1600"/>
                </a:lnSpc>
              </a:pP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点击输入简要文字介绍，文字内容需概括精炼，不用多余的文字修饰，言简意赅的说明分项内容</a:t>
              </a:r>
              <a:r>
                <a:rPr lang="en-US" altLang="zh-CN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r>
                <a:rPr lang="zh-CN" altLang="en-US" sz="105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6852668" y="4408555"/>
              <a:ext cx="7465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53" name="文本框 52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73" name="平行四边形 72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平行四边形 73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Graphic spid="39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944471" y="1331820"/>
            <a:ext cx="8355221" cy="4221161"/>
            <a:chOff x="2944471" y="1331820"/>
            <a:chExt cx="8355221" cy="4221161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6509008" y="1653432"/>
              <a:ext cx="4790684" cy="3249625"/>
            </a:xfrm>
            <a:custGeom>
              <a:avLst/>
              <a:gdLst>
                <a:gd name="T0" fmla="*/ 283 w 301"/>
                <a:gd name="T1" fmla="*/ 25 h 203"/>
                <a:gd name="T2" fmla="*/ 252 w 301"/>
                <a:gd name="T3" fmla="*/ 21 h 203"/>
                <a:gd name="T4" fmla="*/ 221 w 301"/>
                <a:gd name="T5" fmla="*/ 19 h 203"/>
                <a:gd name="T6" fmla="*/ 203 w 301"/>
                <a:gd name="T7" fmla="*/ 15 h 203"/>
                <a:gd name="T8" fmla="*/ 186 w 301"/>
                <a:gd name="T9" fmla="*/ 13 h 203"/>
                <a:gd name="T10" fmla="*/ 176 w 301"/>
                <a:gd name="T11" fmla="*/ 4 h 203"/>
                <a:gd name="T12" fmla="*/ 149 w 301"/>
                <a:gd name="T13" fmla="*/ 12 h 203"/>
                <a:gd name="T14" fmla="*/ 134 w 301"/>
                <a:gd name="T15" fmla="*/ 17 h 203"/>
                <a:gd name="T16" fmla="*/ 119 w 301"/>
                <a:gd name="T17" fmla="*/ 25 h 203"/>
                <a:gd name="T18" fmla="*/ 87 w 301"/>
                <a:gd name="T19" fmla="*/ 37 h 203"/>
                <a:gd name="T20" fmla="*/ 86 w 301"/>
                <a:gd name="T21" fmla="*/ 28 h 203"/>
                <a:gd name="T22" fmla="*/ 65 w 301"/>
                <a:gd name="T23" fmla="*/ 20 h 203"/>
                <a:gd name="T24" fmla="*/ 34 w 301"/>
                <a:gd name="T25" fmla="*/ 49 h 203"/>
                <a:gd name="T26" fmla="*/ 45 w 301"/>
                <a:gd name="T27" fmla="*/ 55 h 203"/>
                <a:gd name="T28" fmla="*/ 55 w 301"/>
                <a:gd name="T29" fmla="*/ 40 h 203"/>
                <a:gd name="T30" fmla="*/ 62 w 301"/>
                <a:gd name="T31" fmla="*/ 48 h 203"/>
                <a:gd name="T32" fmla="*/ 58 w 301"/>
                <a:gd name="T33" fmla="*/ 52 h 203"/>
                <a:gd name="T34" fmla="*/ 33 w 301"/>
                <a:gd name="T35" fmla="*/ 62 h 203"/>
                <a:gd name="T36" fmla="*/ 22 w 301"/>
                <a:gd name="T37" fmla="*/ 74 h 203"/>
                <a:gd name="T38" fmla="*/ 13 w 301"/>
                <a:gd name="T39" fmla="*/ 92 h 203"/>
                <a:gd name="T40" fmla="*/ 25 w 301"/>
                <a:gd name="T41" fmla="*/ 87 h 203"/>
                <a:gd name="T42" fmla="*/ 46 w 301"/>
                <a:gd name="T43" fmla="*/ 85 h 203"/>
                <a:gd name="T44" fmla="*/ 51 w 301"/>
                <a:gd name="T45" fmla="*/ 82 h 203"/>
                <a:gd name="T46" fmla="*/ 66 w 301"/>
                <a:gd name="T47" fmla="*/ 91 h 203"/>
                <a:gd name="T48" fmla="*/ 69 w 301"/>
                <a:gd name="T49" fmla="*/ 102 h 203"/>
                <a:gd name="T50" fmla="*/ 49 w 301"/>
                <a:gd name="T51" fmla="*/ 101 h 203"/>
                <a:gd name="T52" fmla="*/ 22 w 301"/>
                <a:gd name="T53" fmla="*/ 94 h 203"/>
                <a:gd name="T54" fmla="*/ 12 w 301"/>
                <a:gd name="T55" fmla="*/ 100 h 203"/>
                <a:gd name="T56" fmla="*/ 14 w 301"/>
                <a:gd name="T57" fmla="*/ 143 h 203"/>
                <a:gd name="T58" fmla="*/ 45 w 301"/>
                <a:gd name="T59" fmla="*/ 164 h 203"/>
                <a:gd name="T60" fmla="*/ 56 w 301"/>
                <a:gd name="T61" fmla="*/ 202 h 203"/>
                <a:gd name="T62" fmla="*/ 82 w 301"/>
                <a:gd name="T63" fmla="*/ 175 h 203"/>
                <a:gd name="T64" fmla="*/ 102 w 301"/>
                <a:gd name="T65" fmla="*/ 132 h 203"/>
                <a:gd name="T66" fmla="*/ 79 w 301"/>
                <a:gd name="T67" fmla="*/ 114 h 203"/>
                <a:gd name="T68" fmla="*/ 91 w 301"/>
                <a:gd name="T69" fmla="*/ 125 h 203"/>
                <a:gd name="T70" fmla="*/ 113 w 301"/>
                <a:gd name="T71" fmla="*/ 117 h 203"/>
                <a:gd name="T72" fmla="*/ 94 w 301"/>
                <a:gd name="T73" fmla="*/ 96 h 203"/>
                <a:gd name="T74" fmla="*/ 99 w 301"/>
                <a:gd name="T75" fmla="*/ 85 h 203"/>
                <a:gd name="T76" fmla="*/ 103 w 301"/>
                <a:gd name="T77" fmla="*/ 82 h 203"/>
                <a:gd name="T78" fmla="*/ 116 w 301"/>
                <a:gd name="T79" fmla="*/ 96 h 203"/>
                <a:gd name="T80" fmla="*/ 124 w 301"/>
                <a:gd name="T81" fmla="*/ 112 h 203"/>
                <a:gd name="T82" fmla="*/ 142 w 301"/>
                <a:gd name="T83" fmla="*/ 137 h 203"/>
                <a:gd name="T84" fmla="*/ 159 w 301"/>
                <a:gd name="T85" fmla="*/ 117 h 203"/>
                <a:gd name="T86" fmla="*/ 173 w 301"/>
                <a:gd name="T87" fmla="*/ 133 h 203"/>
                <a:gd name="T88" fmla="*/ 183 w 301"/>
                <a:gd name="T89" fmla="*/ 119 h 203"/>
                <a:gd name="T90" fmla="*/ 205 w 301"/>
                <a:gd name="T91" fmla="*/ 95 h 203"/>
                <a:gd name="T92" fmla="*/ 213 w 301"/>
                <a:gd name="T93" fmla="*/ 91 h 203"/>
                <a:gd name="T94" fmla="*/ 219 w 301"/>
                <a:gd name="T95" fmla="*/ 83 h 203"/>
                <a:gd name="T96" fmla="*/ 232 w 301"/>
                <a:gd name="T97" fmla="*/ 58 h 203"/>
                <a:gd name="T98" fmla="*/ 253 w 301"/>
                <a:gd name="T99" fmla="*/ 49 h 203"/>
                <a:gd name="T100" fmla="*/ 260 w 301"/>
                <a:gd name="T101" fmla="*/ 52 h 203"/>
                <a:gd name="T102" fmla="*/ 268 w 301"/>
                <a:gd name="T103" fmla="*/ 52 h 203"/>
                <a:gd name="T104" fmla="*/ 292 w 301"/>
                <a:gd name="T105" fmla="*/ 40 h 203"/>
                <a:gd name="T106" fmla="*/ 80 w 301"/>
                <a:gd name="T107" fmla="*/ 74 h 203"/>
                <a:gd name="T108" fmla="*/ 74 w 301"/>
                <a:gd name="T109" fmla="*/ 83 h 203"/>
                <a:gd name="T110" fmla="*/ 73 w 301"/>
                <a:gd name="T111" fmla="*/ 77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1" h="203">
                  <a:moveTo>
                    <a:pt x="301" y="30"/>
                  </a:moveTo>
                  <a:cubicBezTo>
                    <a:pt x="301" y="29"/>
                    <a:pt x="301" y="29"/>
                    <a:pt x="301" y="28"/>
                  </a:cubicBezTo>
                  <a:cubicBezTo>
                    <a:pt x="300" y="27"/>
                    <a:pt x="300" y="27"/>
                    <a:pt x="299" y="28"/>
                  </a:cubicBezTo>
                  <a:cubicBezTo>
                    <a:pt x="299" y="28"/>
                    <a:pt x="299" y="28"/>
                    <a:pt x="298" y="28"/>
                  </a:cubicBezTo>
                  <a:cubicBezTo>
                    <a:pt x="297" y="26"/>
                    <a:pt x="296" y="26"/>
                    <a:pt x="294" y="26"/>
                  </a:cubicBezTo>
                  <a:cubicBezTo>
                    <a:pt x="293" y="26"/>
                    <a:pt x="292" y="26"/>
                    <a:pt x="292" y="25"/>
                  </a:cubicBezTo>
                  <a:cubicBezTo>
                    <a:pt x="290" y="24"/>
                    <a:pt x="289" y="23"/>
                    <a:pt x="287" y="24"/>
                  </a:cubicBezTo>
                  <a:cubicBezTo>
                    <a:pt x="287" y="24"/>
                    <a:pt x="286" y="24"/>
                    <a:pt x="286" y="23"/>
                  </a:cubicBezTo>
                  <a:cubicBezTo>
                    <a:pt x="284" y="22"/>
                    <a:pt x="283" y="23"/>
                    <a:pt x="283" y="25"/>
                  </a:cubicBezTo>
                  <a:cubicBezTo>
                    <a:pt x="281" y="25"/>
                    <a:pt x="279" y="26"/>
                    <a:pt x="278" y="27"/>
                  </a:cubicBezTo>
                  <a:cubicBezTo>
                    <a:pt x="277" y="26"/>
                    <a:pt x="277" y="25"/>
                    <a:pt x="276" y="25"/>
                  </a:cubicBezTo>
                  <a:cubicBezTo>
                    <a:pt x="275" y="24"/>
                    <a:pt x="273" y="24"/>
                    <a:pt x="271" y="24"/>
                  </a:cubicBezTo>
                  <a:cubicBezTo>
                    <a:pt x="269" y="24"/>
                    <a:pt x="267" y="25"/>
                    <a:pt x="265" y="24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4" y="25"/>
                    <a:pt x="263" y="24"/>
                    <a:pt x="262" y="22"/>
                  </a:cubicBezTo>
                  <a:cubicBezTo>
                    <a:pt x="262" y="22"/>
                    <a:pt x="261" y="20"/>
                    <a:pt x="261" y="20"/>
                  </a:cubicBezTo>
                  <a:cubicBezTo>
                    <a:pt x="258" y="19"/>
                    <a:pt x="256" y="19"/>
                    <a:pt x="254" y="21"/>
                  </a:cubicBezTo>
                  <a:cubicBezTo>
                    <a:pt x="253" y="21"/>
                    <a:pt x="252" y="21"/>
                    <a:pt x="252" y="21"/>
                  </a:cubicBezTo>
                  <a:cubicBezTo>
                    <a:pt x="251" y="20"/>
                    <a:pt x="250" y="20"/>
                    <a:pt x="249" y="20"/>
                  </a:cubicBezTo>
                  <a:cubicBezTo>
                    <a:pt x="248" y="19"/>
                    <a:pt x="246" y="19"/>
                    <a:pt x="245" y="18"/>
                  </a:cubicBezTo>
                  <a:cubicBezTo>
                    <a:pt x="244" y="17"/>
                    <a:pt x="243" y="17"/>
                    <a:pt x="242" y="16"/>
                  </a:cubicBezTo>
                  <a:cubicBezTo>
                    <a:pt x="241" y="16"/>
                    <a:pt x="239" y="16"/>
                    <a:pt x="238" y="15"/>
                  </a:cubicBezTo>
                  <a:cubicBezTo>
                    <a:pt x="235" y="15"/>
                    <a:pt x="233" y="16"/>
                    <a:pt x="233" y="19"/>
                  </a:cubicBezTo>
                  <a:cubicBezTo>
                    <a:pt x="233" y="19"/>
                    <a:pt x="233" y="19"/>
                    <a:pt x="232" y="19"/>
                  </a:cubicBezTo>
                  <a:cubicBezTo>
                    <a:pt x="230" y="19"/>
                    <a:pt x="229" y="19"/>
                    <a:pt x="227" y="19"/>
                  </a:cubicBezTo>
                  <a:cubicBezTo>
                    <a:pt x="226" y="19"/>
                    <a:pt x="225" y="19"/>
                    <a:pt x="224" y="19"/>
                  </a:cubicBezTo>
                  <a:cubicBezTo>
                    <a:pt x="223" y="18"/>
                    <a:pt x="222" y="18"/>
                    <a:pt x="221" y="19"/>
                  </a:cubicBezTo>
                  <a:cubicBezTo>
                    <a:pt x="220" y="20"/>
                    <a:pt x="220" y="19"/>
                    <a:pt x="219" y="19"/>
                  </a:cubicBezTo>
                  <a:cubicBezTo>
                    <a:pt x="218" y="18"/>
                    <a:pt x="218" y="18"/>
                    <a:pt x="219" y="17"/>
                  </a:cubicBezTo>
                  <a:cubicBezTo>
                    <a:pt x="219" y="17"/>
                    <a:pt x="219" y="16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ubicBezTo>
                    <a:pt x="218" y="14"/>
                    <a:pt x="216" y="13"/>
                    <a:pt x="215" y="13"/>
                  </a:cubicBezTo>
                  <a:cubicBezTo>
                    <a:pt x="214" y="13"/>
                    <a:pt x="213" y="13"/>
                    <a:pt x="211" y="13"/>
                  </a:cubicBezTo>
                  <a:cubicBezTo>
                    <a:pt x="210" y="12"/>
                    <a:pt x="209" y="13"/>
                    <a:pt x="209" y="14"/>
                  </a:cubicBezTo>
                  <a:cubicBezTo>
                    <a:pt x="209" y="15"/>
                    <a:pt x="209" y="15"/>
                    <a:pt x="208" y="15"/>
                  </a:cubicBezTo>
                  <a:cubicBezTo>
                    <a:pt x="206" y="15"/>
                    <a:pt x="205" y="15"/>
                    <a:pt x="203" y="15"/>
                  </a:cubicBezTo>
                  <a:cubicBezTo>
                    <a:pt x="203" y="15"/>
                    <a:pt x="203" y="15"/>
                    <a:pt x="202" y="14"/>
                  </a:cubicBezTo>
                  <a:cubicBezTo>
                    <a:pt x="202" y="14"/>
                    <a:pt x="202" y="14"/>
                    <a:pt x="202" y="13"/>
                  </a:cubicBezTo>
                  <a:cubicBezTo>
                    <a:pt x="200" y="13"/>
                    <a:pt x="198" y="13"/>
                    <a:pt x="196" y="13"/>
                  </a:cubicBezTo>
                  <a:cubicBezTo>
                    <a:pt x="195" y="14"/>
                    <a:pt x="195" y="13"/>
                    <a:pt x="194" y="13"/>
                  </a:cubicBezTo>
                  <a:cubicBezTo>
                    <a:pt x="194" y="12"/>
                    <a:pt x="193" y="12"/>
                    <a:pt x="193" y="12"/>
                  </a:cubicBezTo>
                  <a:cubicBezTo>
                    <a:pt x="191" y="13"/>
                    <a:pt x="190" y="13"/>
                    <a:pt x="188" y="14"/>
                  </a:cubicBezTo>
                  <a:cubicBezTo>
                    <a:pt x="188" y="14"/>
                    <a:pt x="187" y="15"/>
                    <a:pt x="186" y="15"/>
                  </a:cubicBezTo>
                  <a:cubicBezTo>
                    <a:pt x="185" y="15"/>
                    <a:pt x="184" y="15"/>
                    <a:pt x="183" y="13"/>
                  </a:cubicBezTo>
                  <a:cubicBezTo>
                    <a:pt x="184" y="13"/>
                    <a:pt x="185" y="13"/>
                    <a:pt x="186" y="13"/>
                  </a:cubicBezTo>
                  <a:cubicBezTo>
                    <a:pt x="188" y="12"/>
                    <a:pt x="190" y="10"/>
                    <a:pt x="192" y="9"/>
                  </a:cubicBezTo>
                  <a:cubicBezTo>
                    <a:pt x="192" y="9"/>
                    <a:pt x="192" y="9"/>
                    <a:pt x="193" y="9"/>
                  </a:cubicBezTo>
                  <a:cubicBezTo>
                    <a:pt x="193" y="8"/>
                    <a:pt x="193" y="8"/>
                    <a:pt x="194" y="7"/>
                  </a:cubicBezTo>
                  <a:cubicBezTo>
                    <a:pt x="195" y="6"/>
                    <a:pt x="195" y="5"/>
                    <a:pt x="194" y="4"/>
                  </a:cubicBezTo>
                  <a:cubicBezTo>
                    <a:pt x="192" y="3"/>
                    <a:pt x="190" y="3"/>
                    <a:pt x="187" y="4"/>
                  </a:cubicBezTo>
                  <a:cubicBezTo>
                    <a:pt x="186" y="4"/>
                    <a:pt x="185" y="4"/>
                    <a:pt x="185" y="3"/>
                  </a:cubicBezTo>
                  <a:cubicBezTo>
                    <a:pt x="185" y="3"/>
                    <a:pt x="184" y="3"/>
                    <a:pt x="184" y="3"/>
                  </a:cubicBezTo>
                  <a:cubicBezTo>
                    <a:pt x="182" y="0"/>
                    <a:pt x="180" y="0"/>
                    <a:pt x="177" y="1"/>
                  </a:cubicBezTo>
                  <a:cubicBezTo>
                    <a:pt x="176" y="1"/>
                    <a:pt x="175" y="2"/>
                    <a:pt x="176" y="4"/>
                  </a:cubicBezTo>
                  <a:cubicBezTo>
                    <a:pt x="176" y="5"/>
                    <a:pt x="175" y="7"/>
                    <a:pt x="173" y="6"/>
                  </a:cubicBezTo>
                  <a:cubicBezTo>
                    <a:pt x="171" y="6"/>
                    <a:pt x="169" y="7"/>
                    <a:pt x="166" y="7"/>
                  </a:cubicBezTo>
                  <a:cubicBezTo>
                    <a:pt x="166" y="7"/>
                    <a:pt x="166" y="7"/>
                    <a:pt x="165" y="8"/>
                  </a:cubicBezTo>
                  <a:cubicBezTo>
                    <a:pt x="165" y="9"/>
                    <a:pt x="164" y="8"/>
                    <a:pt x="163" y="8"/>
                  </a:cubicBezTo>
                  <a:cubicBezTo>
                    <a:pt x="162" y="8"/>
                    <a:pt x="161" y="9"/>
                    <a:pt x="160" y="9"/>
                  </a:cubicBezTo>
                  <a:cubicBezTo>
                    <a:pt x="159" y="10"/>
                    <a:pt x="158" y="11"/>
                    <a:pt x="156" y="11"/>
                  </a:cubicBezTo>
                  <a:cubicBezTo>
                    <a:pt x="156" y="11"/>
                    <a:pt x="155" y="11"/>
                    <a:pt x="155" y="12"/>
                  </a:cubicBezTo>
                  <a:cubicBezTo>
                    <a:pt x="155" y="13"/>
                    <a:pt x="154" y="13"/>
                    <a:pt x="153" y="13"/>
                  </a:cubicBezTo>
                  <a:cubicBezTo>
                    <a:pt x="152" y="13"/>
                    <a:pt x="150" y="13"/>
                    <a:pt x="149" y="12"/>
                  </a:cubicBezTo>
                  <a:cubicBezTo>
                    <a:pt x="148" y="12"/>
                    <a:pt x="147" y="12"/>
                    <a:pt x="146" y="13"/>
                  </a:cubicBezTo>
                  <a:cubicBezTo>
                    <a:pt x="145" y="13"/>
                    <a:pt x="145" y="14"/>
                    <a:pt x="145" y="15"/>
                  </a:cubicBezTo>
                  <a:cubicBezTo>
                    <a:pt x="146" y="16"/>
                    <a:pt x="146" y="16"/>
                    <a:pt x="146" y="17"/>
                  </a:cubicBezTo>
                  <a:cubicBezTo>
                    <a:pt x="146" y="17"/>
                    <a:pt x="145" y="17"/>
                    <a:pt x="144" y="17"/>
                  </a:cubicBezTo>
                  <a:cubicBezTo>
                    <a:pt x="143" y="17"/>
                    <a:pt x="142" y="17"/>
                    <a:pt x="141" y="17"/>
                  </a:cubicBezTo>
                  <a:cubicBezTo>
                    <a:pt x="141" y="17"/>
                    <a:pt x="140" y="17"/>
                    <a:pt x="140" y="17"/>
                  </a:cubicBezTo>
                  <a:cubicBezTo>
                    <a:pt x="138" y="16"/>
                    <a:pt x="137" y="16"/>
                    <a:pt x="136" y="17"/>
                  </a:cubicBezTo>
                  <a:cubicBezTo>
                    <a:pt x="135" y="18"/>
                    <a:pt x="135" y="18"/>
                    <a:pt x="134" y="18"/>
                  </a:cubicBezTo>
                  <a:cubicBezTo>
                    <a:pt x="134" y="18"/>
                    <a:pt x="134" y="18"/>
                    <a:pt x="134" y="17"/>
                  </a:cubicBezTo>
                  <a:cubicBezTo>
                    <a:pt x="134" y="15"/>
                    <a:pt x="134" y="15"/>
                    <a:pt x="131" y="15"/>
                  </a:cubicBezTo>
                  <a:cubicBezTo>
                    <a:pt x="131" y="15"/>
                    <a:pt x="130" y="15"/>
                    <a:pt x="130" y="15"/>
                  </a:cubicBezTo>
                  <a:cubicBezTo>
                    <a:pt x="129" y="15"/>
                    <a:pt x="129" y="15"/>
                    <a:pt x="128" y="16"/>
                  </a:cubicBezTo>
                  <a:cubicBezTo>
                    <a:pt x="127" y="17"/>
                    <a:pt x="127" y="18"/>
                    <a:pt x="126" y="19"/>
                  </a:cubicBezTo>
                  <a:cubicBezTo>
                    <a:pt x="125" y="20"/>
                    <a:pt x="124" y="21"/>
                    <a:pt x="125" y="22"/>
                  </a:cubicBezTo>
                  <a:cubicBezTo>
                    <a:pt x="125" y="24"/>
                    <a:pt x="125" y="25"/>
                    <a:pt x="125" y="26"/>
                  </a:cubicBezTo>
                  <a:cubicBezTo>
                    <a:pt x="124" y="26"/>
                    <a:pt x="123" y="25"/>
                    <a:pt x="122" y="25"/>
                  </a:cubicBezTo>
                  <a:cubicBezTo>
                    <a:pt x="122" y="26"/>
                    <a:pt x="121" y="26"/>
                    <a:pt x="120" y="25"/>
                  </a:cubicBezTo>
                  <a:cubicBezTo>
                    <a:pt x="120" y="25"/>
                    <a:pt x="119" y="25"/>
                    <a:pt x="119" y="25"/>
                  </a:cubicBezTo>
                  <a:cubicBezTo>
                    <a:pt x="118" y="24"/>
                    <a:pt x="117" y="25"/>
                    <a:pt x="116" y="25"/>
                  </a:cubicBezTo>
                  <a:cubicBezTo>
                    <a:pt x="115" y="27"/>
                    <a:pt x="114" y="27"/>
                    <a:pt x="113" y="27"/>
                  </a:cubicBezTo>
                  <a:cubicBezTo>
                    <a:pt x="112" y="27"/>
                    <a:pt x="111" y="27"/>
                    <a:pt x="110" y="28"/>
                  </a:cubicBezTo>
                  <a:cubicBezTo>
                    <a:pt x="109" y="28"/>
                    <a:pt x="108" y="29"/>
                    <a:pt x="106" y="28"/>
                  </a:cubicBezTo>
                  <a:cubicBezTo>
                    <a:pt x="105" y="28"/>
                    <a:pt x="105" y="28"/>
                    <a:pt x="104" y="29"/>
                  </a:cubicBezTo>
                  <a:cubicBezTo>
                    <a:pt x="103" y="30"/>
                    <a:pt x="103" y="30"/>
                    <a:pt x="102" y="30"/>
                  </a:cubicBezTo>
                  <a:cubicBezTo>
                    <a:pt x="100" y="31"/>
                    <a:pt x="98" y="31"/>
                    <a:pt x="96" y="32"/>
                  </a:cubicBezTo>
                  <a:cubicBezTo>
                    <a:pt x="93" y="33"/>
                    <a:pt x="91" y="34"/>
                    <a:pt x="89" y="36"/>
                  </a:cubicBezTo>
                  <a:cubicBezTo>
                    <a:pt x="89" y="37"/>
                    <a:pt x="88" y="37"/>
                    <a:pt x="87" y="37"/>
                  </a:cubicBezTo>
                  <a:cubicBezTo>
                    <a:pt x="85" y="37"/>
                    <a:pt x="83" y="37"/>
                    <a:pt x="82" y="38"/>
                  </a:cubicBezTo>
                  <a:cubicBezTo>
                    <a:pt x="81" y="39"/>
                    <a:pt x="80" y="39"/>
                    <a:pt x="79" y="40"/>
                  </a:cubicBezTo>
                  <a:cubicBezTo>
                    <a:pt x="78" y="39"/>
                    <a:pt x="78" y="37"/>
                    <a:pt x="78" y="36"/>
                  </a:cubicBezTo>
                  <a:cubicBezTo>
                    <a:pt x="78" y="34"/>
                    <a:pt x="78" y="33"/>
                    <a:pt x="76" y="32"/>
                  </a:cubicBezTo>
                  <a:cubicBezTo>
                    <a:pt x="78" y="32"/>
                    <a:pt x="80" y="32"/>
                    <a:pt x="82" y="33"/>
                  </a:cubicBezTo>
                  <a:cubicBezTo>
                    <a:pt x="82" y="33"/>
                    <a:pt x="83" y="33"/>
                    <a:pt x="83" y="33"/>
                  </a:cubicBezTo>
                  <a:cubicBezTo>
                    <a:pt x="84" y="33"/>
                    <a:pt x="84" y="33"/>
                    <a:pt x="85" y="33"/>
                  </a:cubicBezTo>
                  <a:cubicBezTo>
                    <a:pt x="86" y="32"/>
                    <a:pt x="87" y="31"/>
                    <a:pt x="87" y="30"/>
                  </a:cubicBezTo>
                  <a:cubicBezTo>
                    <a:pt x="88" y="29"/>
                    <a:pt x="88" y="28"/>
                    <a:pt x="86" y="28"/>
                  </a:cubicBezTo>
                  <a:cubicBezTo>
                    <a:pt x="85" y="28"/>
                    <a:pt x="84" y="27"/>
                    <a:pt x="83" y="27"/>
                  </a:cubicBezTo>
                  <a:cubicBezTo>
                    <a:pt x="83" y="27"/>
                    <a:pt x="82" y="27"/>
                    <a:pt x="81" y="27"/>
                  </a:cubicBezTo>
                  <a:cubicBezTo>
                    <a:pt x="80" y="27"/>
                    <a:pt x="79" y="26"/>
                    <a:pt x="78" y="25"/>
                  </a:cubicBezTo>
                  <a:cubicBezTo>
                    <a:pt x="77" y="25"/>
                    <a:pt x="77" y="25"/>
                    <a:pt x="76" y="25"/>
                  </a:cubicBezTo>
                  <a:cubicBezTo>
                    <a:pt x="76" y="25"/>
                    <a:pt x="76" y="25"/>
                    <a:pt x="75" y="25"/>
                  </a:cubicBezTo>
                  <a:cubicBezTo>
                    <a:pt x="75" y="23"/>
                    <a:pt x="74" y="23"/>
                    <a:pt x="72" y="24"/>
                  </a:cubicBezTo>
                  <a:cubicBezTo>
                    <a:pt x="72" y="24"/>
                    <a:pt x="72" y="24"/>
                    <a:pt x="72" y="23"/>
                  </a:cubicBezTo>
                  <a:cubicBezTo>
                    <a:pt x="72" y="21"/>
                    <a:pt x="71" y="21"/>
                    <a:pt x="69" y="21"/>
                  </a:cubicBezTo>
                  <a:cubicBezTo>
                    <a:pt x="68" y="21"/>
                    <a:pt x="67" y="21"/>
                    <a:pt x="65" y="20"/>
                  </a:cubicBezTo>
                  <a:cubicBezTo>
                    <a:pt x="64" y="20"/>
                    <a:pt x="62" y="20"/>
                    <a:pt x="60" y="21"/>
                  </a:cubicBezTo>
                  <a:cubicBezTo>
                    <a:pt x="57" y="22"/>
                    <a:pt x="54" y="24"/>
                    <a:pt x="51" y="27"/>
                  </a:cubicBezTo>
                  <a:cubicBezTo>
                    <a:pt x="51" y="27"/>
                    <a:pt x="50" y="28"/>
                    <a:pt x="49" y="28"/>
                  </a:cubicBezTo>
                  <a:cubicBezTo>
                    <a:pt x="48" y="29"/>
                    <a:pt x="48" y="30"/>
                    <a:pt x="47" y="30"/>
                  </a:cubicBezTo>
                  <a:cubicBezTo>
                    <a:pt x="45" y="33"/>
                    <a:pt x="43" y="35"/>
                    <a:pt x="41" y="37"/>
                  </a:cubicBezTo>
                  <a:cubicBezTo>
                    <a:pt x="39" y="39"/>
                    <a:pt x="37" y="41"/>
                    <a:pt x="34" y="41"/>
                  </a:cubicBezTo>
                  <a:cubicBezTo>
                    <a:pt x="33" y="42"/>
                    <a:pt x="32" y="42"/>
                    <a:pt x="33" y="44"/>
                  </a:cubicBezTo>
                  <a:cubicBezTo>
                    <a:pt x="33" y="45"/>
                    <a:pt x="33" y="47"/>
                    <a:pt x="33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4" y="49"/>
                    <a:pt x="34" y="50"/>
                    <a:pt x="34" y="50"/>
                  </a:cubicBezTo>
                  <a:cubicBezTo>
                    <a:pt x="34" y="51"/>
                    <a:pt x="34" y="51"/>
                    <a:pt x="35" y="52"/>
                  </a:cubicBezTo>
                  <a:cubicBezTo>
                    <a:pt x="35" y="52"/>
                    <a:pt x="36" y="52"/>
                    <a:pt x="36" y="51"/>
                  </a:cubicBezTo>
                  <a:cubicBezTo>
                    <a:pt x="37" y="51"/>
                    <a:pt x="38" y="50"/>
                    <a:pt x="39" y="51"/>
                  </a:cubicBezTo>
                  <a:cubicBezTo>
                    <a:pt x="39" y="51"/>
                    <a:pt x="39" y="50"/>
                    <a:pt x="39" y="50"/>
                  </a:cubicBezTo>
                  <a:cubicBezTo>
                    <a:pt x="40" y="50"/>
                    <a:pt x="41" y="50"/>
                    <a:pt x="42" y="49"/>
                  </a:cubicBezTo>
                  <a:cubicBezTo>
                    <a:pt x="42" y="50"/>
                    <a:pt x="42" y="51"/>
                    <a:pt x="42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4" y="53"/>
                    <a:pt x="45" y="54"/>
                    <a:pt x="45" y="55"/>
                  </a:cubicBezTo>
                  <a:cubicBezTo>
                    <a:pt x="45" y="55"/>
                    <a:pt x="46" y="56"/>
                    <a:pt x="47" y="56"/>
                  </a:cubicBezTo>
                  <a:cubicBezTo>
                    <a:pt x="48" y="56"/>
                    <a:pt x="48" y="56"/>
                    <a:pt x="49" y="56"/>
                  </a:cubicBezTo>
                  <a:cubicBezTo>
                    <a:pt x="49" y="55"/>
                    <a:pt x="50" y="54"/>
                    <a:pt x="50" y="53"/>
                  </a:cubicBezTo>
                  <a:cubicBezTo>
                    <a:pt x="50" y="52"/>
                    <a:pt x="51" y="51"/>
                    <a:pt x="51" y="50"/>
                  </a:cubicBezTo>
                  <a:cubicBezTo>
                    <a:pt x="52" y="50"/>
                    <a:pt x="53" y="50"/>
                    <a:pt x="54" y="49"/>
                  </a:cubicBezTo>
                  <a:cubicBezTo>
                    <a:pt x="53" y="48"/>
                    <a:pt x="53" y="46"/>
                    <a:pt x="52" y="46"/>
                  </a:cubicBezTo>
                  <a:cubicBezTo>
                    <a:pt x="52" y="46"/>
                    <a:pt x="51" y="46"/>
                    <a:pt x="51" y="45"/>
                  </a:cubicBezTo>
                  <a:cubicBezTo>
                    <a:pt x="51" y="44"/>
                    <a:pt x="51" y="42"/>
                    <a:pt x="52" y="41"/>
                  </a:cubicBezTo>
                  <a:cubicBezTo>
                    <a:pt x="53" y="40"/>
                    <a:pt x="54" y="40"/>
                    <a:pt x="55" y="40"/>
                  </a:cubicBezTo>
                  <a:cubicBezTo>
                    <a:pt x="56" y="40"/>
                    <a:pt x="57" y="39"/>
                    <a:pt x="57" y="38"/>
                  </a:cubicBezTo>
                  <a:cubicBezTo>
                    <a:pt x="57" y="38"/>
                    <a:pt x="57" y="37"/>
                    <a:pt x="57" y="37"/>
                  </a:cubicBezTo>
                  <a:cubicBezTo>
                    <a:pt x="58" y="34"/>
                    <a:pt x="59" y="34"/>
                    <a:pt x="61" y="35"/>
                  </a:cubicBezTo>
                  <a:cubicBezTo>
                    <a:pt x="61" y="35"/>
                    <a:pt x="62" y="35"/>
                    <a:pt x="62" y="36"/>
                  </a:cubicBezTo>
                  <a:cubicBezTo>
                    <a:pt x="61" y="37"/>
                    <a:pt x="60" y="38"/>
                    <a:pt x="59" y="39"/>
                  </a:cubicBezTo>
                  <a:cubicBezTo>
                    <a:pt x="57" y="40"/>
                    <a:pt x="56" y="43"/>
                    <a:pt x="57" y="46"/>
                  </a:cubicBezTo>
                  <a:cubicBezTo>
                    <a:pt x="57" y="46"/>
                    <a:pt x="58" y="46"/>
                    <a:pt x="58" y="47"/>
                  </a:cubicBezTo>
                  <a:cubicBezTo>
                    <a:pt x="59" y="48"/>
                    <a:pt x="59" y="48"/>
                    <a:pt x="61" y="48"/>
                  </a:cubicBezTo>
                  <a:cubicBezTo>
                    <a:pt x="61" y="48"/>
                    <a:pt x="62" y="48"/>
                    <a:pt x="62" y="48"/>
                  </a:cubicBezTo>
                  <a:cubicBezTo>
                    <a:pt x="64" y="47"/>
                    <a:pt x="66" y="47"/>
                    <a:pt x="68" y="47"/>
                  </a:cubicBezTo>
                  <a:cubicBezTo>
                    <a:pt x="67" y="48"/>
                    <a:pt x="67" y="48"/>
                    <a:pt x="66" y="48"/>
                  </a:cubicBezTo>
                  <a:cubicBezTo>
                    <a:pt x="66" y="48"/>
                    <a:pt x="65" y="48"/>
                    <a:pt x="65" y="48"/>
                  </a:cubicBezTo>
                  <a:cubicBezTo>
                    <a:pt x="63" y="48"/>
                    <a:pt x="62" y="48"/>
                    <a:pt x="61" y="50"/>
                  </a:cubicBezTo>
                  <a:cubicBezTo>
                    <a:pt x="61" y="50"/>
                    <a:pt x="61" y="51"/>
                    <a:pt x="62" y="52"/>
                  </a:cubicBezTo>
                  <a:cubicBezTo>
                    <a:pt x="61" y="52"/>
                    <a:pt x="61" y="53"/>
                    <a:pt x="61" y="54"/>
                  </a:cubicBezTo>
                  <a:cubicBezTo>
                    <a:pt x="61" y="54"/>
                    <a:pt x="61" y="54"/>
                    <a:pt x="61" y="54"/>
                  </a:cubicBezTo>
                  <a:cubicBezTo>
                    <a:pt x="60" y="54"/>
                    <a:pt x="60" y="53"/>
                    <a:pt x="60" y="53"/>
                  </a:cubicBezTo>
                  <a:cubicBezTo>
                    <a:pt x="60" y="52"/>
                    <a:pt x="59" y="51"/>
                    <a:pt x="58" y="52"/>
                  </a:cubicBezTo>
                  <a:cubicBezTo>
                    <a:pt x="58" y="52"/>
                    <a:pt x="57" y="52"/>
                    <a:pt x="57" y="53"/>
                  </a:cubicBezTo>
                  <a:cubicBezTo>
                    <a:pt x="57" y="54"/>
                    <a:pt x="56" y="55"/>
                    <a:pt x="56" y="55"/>
                  </a:cubicBezTo>
                  <a:cubicBezTo>
                    <a:pt x="56" y="57"/>
                    <a:pt x="55" y="57"/>
                    <a:pt x="54" y="58"/>
                  </a:cubicBezTo>
                  <a:cubicBezTo>
                    <a:pt x="53" y="58"/>
                    <a:pt x="53" y="58"/>
                    <a:pt x="52" y="58"/>
                  </a:cubicBezTo>
                  <a:cubicBezTo>
                    <a:pt x="51" y="59"/>
                    <a:pt x="50" y="59"/>
                    <a:pt x="48" y="59"/>
                  </a:cubicBezTo>
                  <a:cubicBezTo>
                    <a:pt x="46" y="60"/>
                    <a:pt x="43" y="60"/>
                    <a:pt x="41" y="59"/>
                  </a:cubicBezTo>
                  <a:cubicBezTo>
                    <a:pt x="40" y="59"/>
                    <a:pt x="38" y="59"/>
                    <a:pt x="38" y="60"/>
                  </a:cubicBezTo>
                  <a:cubicBezTo>
                    <a:pt x="36" y="61"/>
                    <a:pt x="35" y="61"/>
                    <a:pt x="34" y="61"/>
                  </a:cubicBezTo>
                  <a:cubicBezTo>
                    <a:pt x="34" y="61"/>
                    <a:pt x="33" y="62"/>
                    <a:pt x="33" y="62"/>
                  </a:cubicBezTo>
                  <a:cubicBezTo>
                    <a:pt x="33" y="63"/>
                    <a:pt x="32" y="64"/>
                    <a:pt x="31" y="65"/>
                  </a:cubicBezTo>
                  <a:cubicBezTo>
                    <a:pt x="30" y="66"/>
                    <a:pt x="28" y="66"/>
                    <a:pt x="28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9"/>
                    <a:pt x="24" y="70"/>
                    <a:pt x="23" y="70"/>
                  </a:cubicBezTo>
                  <a:cubicBezTo>
                    <a:pt x="23" y="71"/>
                    <a:pt x="22" y="71"/>
                    <a:pt x="22" y="71"/>
                  </a:cubicBezTo>
                  <a:cubicBezTo>
                    <a:pt x="20" y="70"/>
                    <a:pt x="20" y="71"/>
                    <a:pt x="19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20" y="72"/>
                    <a:pt x="21" y="73"/>
                    <a:pt x="22" y="74"/>
                  </a:cubicBezTo>
                  <a:cubicBezTo>
                    <a:pt x="22" y="74"/>
                    <a:pt x="22" y="74"/>
                    <a:pt x="22" y="75"/>
                  </a:cubicBezTo>
                  <a:cubicBezTo>
                    <a:pt x="24" y="76"/>
                    <a:pt x="25" y="79"/>
                    <a:pt x="22" y="80"/>
                  </a:cubicBezTo>
                  <a:cubicBezTo>
                    <a:pt x="22" y="80"/>
                    <a:pt x="22" y="81"/>
                    <a:pt x="22" y="80"/>
                  </a:cubicBezTo>
                  <a:cubicBezTo>
                    <a:pt x="21" y="80"/>
                    <a:pt x="19" y="80"/>
                    <a:pt x="18" y="80"/>
                  </a:cubicBezTo>
                  <a:cubicBezTo>
                    <a:pt x="18" y="80"/>
                    <a:pt x="17" y="80"/>
                    <a:pt x="17" y="80"/>
                  </a:cubicBezTo>
                  <a:cubicBezTo>
                    <a:pt x="16" y="81"/>
                    <a:pt x="15" y="82"/>
                    <a:pt x="14" y="83"/>
                  </a:cubicBezTo>
                  <a:cubicBezTo>
                    <a:pt x="13" y="83"/>
                    <a:pt x="13" y="83"/>
                    <a:pt x="13" y="85"/>
                  </a:cubicBezTo>
                  <a:cubicBezTo>
                    <a:pt x="13" y="87"/>
                    <a:pt x="13" y="88"/>
                    <a:pt x="13" y="90"/>
                  </a:cubicBezTo>
                  <a:cubicBezTo>
                    <a:pt x="13" y="91"/>
                    <a:pt x="13" y="91"/>
                    <a:pt x="13" y="92"/>
                  </a:cubicBezTo>
                  <a:cubicBezTo>
                    <a:pt x="13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5" y="92"/>
                    <a:pt x="16" y="92"/>
                    <a:pt x="17" y="93"/>
                  </a:cubicBezTo>
                  <a:cubicBezTo>
                    <a:pt x="17" y="93"/>
                    <a:pt x="18" y="93"/>
                    <a:pt x="18" y="93"/>
                  </a:cubicBezTo>
                  <a:cubicBezTo>
                    <a:pt x="19" y="93"/>
                    <a:pt x="19" y="93"/>
                    <a:pt x="19" y="93"/>
                  </a:cubicBezTo>
                  <a:cubicBezTo>
                    <a:pt x="20" y="93"/>
                    <a:pt x="20" y="93"/>
                    <a:pt x="21" y="93"/>
                  </a:cubicBezTo>
                  <a:cubicBezTo>
                    <a:pt x="22" y="93"/>
                    <a:pt x="23" y="92"/>
                    <a:pt x="24" y="91"/>
                  </a:cubicBezTo>
                  <a:cubicBezTo>
                    <a:pt x="24" y="90"/>
                    <a:pt x="25" y="90"/>
                    <a:pt x="25" y="90"/>
                  </a:cubicBezTo>
                  <a:cubicBezTo>
                    <a:pt x="26" y="89"/>
                    <a:pt x="26" y="89"/>
                    <a:pt x="25" y="87"/>
                  </a:cubicBezTo>
                  <a:cubicBezTo>
                    <a:pt x="26" y="87"/>
                    <a:pt x="26" y="86"/>
                    <a:pt x="26" y="86"/>
                  </a:cubicBezTo>
                  <a:cubicBezTo>
                    <a:pt x="27" y="85"/>
                    <a:pt x="27" y="85"/>
                    <a:pt x="28" y="85"/>
                  </a:cubicBezTo>
                  <a:cubicBezTo>
                    <a:pt x="29" y="85"/>
                    <a:pt x="29" y="84"/>
                    <a:pt x="30" y="84"/>
                  </a:cubicBezTo>
                  <a:cubicBezTo>
                    <a:pt x="31" y="83"/>
                    <a:pt x="31" y="83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1" y="81"/>
                    <a:pt x="31" y="80"/>
                    <a:pt x="32" y="80"/>
                  </a:cubicBezTo>
                  <a:cubicBezTo>
                    <a:pt x="34" y="82"/>
                    <a:pt x="35" y="81"/>
                    <a:pt x="37" y="80"/>
                  </a:cubicBezTo>
                  <a:cubicBezTo>
                    <a:pt x="39" y="79"/>
                    <a:pt x="41" y="80"/>
                    <a:pt x="42" y="82"/>
                  </a:cubicBezTo>
                  <a:cubicBezTo>
                    <a:pt x="43" y="83"/>
                    <a:pt x="44" y="85"/>
                    <a:pt x="46" y="85"/>
                  </a:cubicBezTo>
                  <a:cubicBezTo>
                    <a:pt x="46" y="86"/>
                    <a:pt x="47" y="86"/>
                    <a:pt x="48" y="87"/>
                  </a:cubicBezTo>
                  <a:cubicBezTo>
                    <a:pt x="48" y="87"/>
                    <a:pt x="49" y="87"/>
                    <a:pt x="50" y="87"/>
                  </a:cubicBezTo>
                  <a:cubicBezTo>
                    <a:pt x="51" y="87"/>
                    <a:pt x="52" y="86"/>
                    <a:pt x="52" y="86"/>
                  </a:cubicBezTo>
                  <a:cubicBezTo>
                    <a:pt x="52" y="86"/>
                    <a:pt x="53" y="86"/>
                    <a:pt x="53" y="86"/>
                  </a:cubicBezTo>
                  <a:cubicBezTo>
                    <a:pt x="53" y="85"/>
                    <a:pt x="52" y="85"/>
                    <a:pt x="52" y="85"/>
                  </a:cubicBezTo>
                  <a:cubicBezTo>
                    <a:pt x="50" y="84"/>
                    <a:pt x="48" y="81"/>
                    <a:pt x="46" y="80"/>
                  </a:cubicBezTo>
                  <a:cubicBezTo>
                    <a:pt x="45" y="79"/>
                    <a:pt x="45" y="78"/>
                    <a:pt x="44" y="77"/>
                  </a:cubicBezTo>
                  <a:cubicBezTo>
                    <a:pt x="45" y="77"/>
                    <a:pt x="46" y="77"/>
                    <a:pt x="47" y="78"/>
                  </a:cubicBezTo>
                  <a:cubicBezTo>
                    <a:pt x="47" y="80"/>
                    <a:pt x="49" y="81"/>
                    <a:pt x="51" y="82"/>
                  </a:cubicBezTo>
                  <a:cubicBezTo>
                    <a:pt x="51" y="83"/>
                    <a:pt x="52" y="83"/>
                    <a:pt x="53" y="83"/>
                  </a:cubicBezTo>
                  <a:cubicBezTo>
                    <a:pt x="53" y="83"/>
                    <a:pt x="54" y="83"/>
                    <a:pt x="54" y="84"/>
                  </a:cubicBezTo>
                  <a:cubicBezTo>
                    <a:pt x="54" y="85"/>
                    <a:pt x="55" y="85"/>
                    <a:pt x="55" y="85"/>
                  </a:cubicBezTo>
                  <a:cubicBezTo>
                    <a:pt x="55" y="87"/>
                    <a:pt x="56" y="88"/>
                    <a:pt x="57" y="89"/>
                  </a:cubicBezTo>
                  <a:cubicBezTo>
                    <a:pt x="58" y="90"/>
                    <a:pt x="59" y="89"/>
                    <a:pt x="60" y="88"/>
                  </a:cubicBezTo>
                  <a:cubicBezTo>
                    <a:pt x="61" y="87"/>
                    <a:pt x="61" y="86"/>
                    <a:pt x="62" y="86"/>
                  </a:cubicBezTo>
                  <a:cubicBezTo>
                    <a:pt x="63" y="86"/>
                    <a:pt x="63" y="86"/>
                    <a:pt x="65" y="86"/>
                  </a:cubicBezTo>
                  <a:cubicBezTo>
                    <a:pt x="65" y="87"/>
                    <a:pt x="65" y="89"/>
                    <a:pt x="65" y="90"/>
                  </a:cubicBezTo>
                  <a:cubicBezTo>
                    <a:pt x="65" y="90"/>
                    <a:pt x="65" y="91"/>
                    <a:pt x="66" y="91"/>
                  </a:cubicBezTo>
                  <a:cubicBezTo>
                    <a:pt x="67" y="92"/>
                    <a:pt x="67" y="93"/>
                    <a:pt x="68" y="94"/>
                  </a:cubicBezTo>
                  <a:cubicBezTo>
                    <a:pt x="69" y="95"/>
                    <a:pt x="70" y="95"/>
                    <a:pt x="71" y="94"/>
                  </a:cubicBezTo>
                  <a:cubicBezTo>
                    <a:pt x="71" y="94"/>
                    <a:pt x="71" y="93"/>
                    <a:pt x="72" y="93"/>
                  </a:cubicBezTo>
                  <a:cubicBezTo>
                    <a:pt x="73" y="94"/>
                    <a:pt x="74" y="94"/>
                    <a:pt x="75" y="94"/>
                  </a:cubicBezTo>
                  <a:cubicBezTo>
                    <a:pt x="76" y="93"/>
                    <a:pt x="78" y="94"/>
                    <a:pt x="79" y="94"/>
                  </a:cubicBezTo>
                  <a:cubicBezTo>
                    <a:pt x="79" y="94"/>
                    <a:pt x="79" y="95"/>
                    <a:pt x="79" y="95"/>
                  </a:cubicBezTo>
                  <a:cubicBezTo>
                    <a:pt x="78" y="97"/>
                    <a:pt x="77" y="99"/>
                    <a:pt x="76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2" y="101"/>
                    <a:pt x="71" y="101"/>
                    <a:pt x="69" y="102"/>
                  </a:cubicBezTo>
                  <a:cubicBezTo>
                    <a:pt x="68" y="102"/>
                    <a:pt x="67" y="102"/>
                    <a:pt x="67" y="101"/>
                  </a:cubicBezTo>
                  <a:cubicBezTo>
                    <a:pt x="66" y="101"/>
                    <a:pt x="66" y="101"/>
                    <a:pt x="66" y="101"/>
                  </a:cubicBezTo>
                  <a:cubicBezTo>
                    <a:pt x="63" y="101"/>
                    <a:pt x="61" y="99"/>
                    <a:pt x="58" y="99"/>
                  </a:cubicBezTo>
                  <a:cubicBezTo>
                    <a:pt x="58" y="99"/>
                    <a:pt x="57" y="99"/>
                    <a:pt x="57" y="99"/>
                  </a:cubicBezTo>
                  <a:cubicBezTo>
                    <a:pt x="55" y="99"/>
                    <a:pt x="55" y="100"/>
                    <a:pt x="55" y="101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4" y="103"/>
                    <a:pt x="54" y="103"/>
                    <a:pt x="53" y="103"/>
                  </a:cubicBezTo>
                  <a:cubicBezTo>
                    <a:pt x="52" y="102"/>
                    <a:pt x="51" y="102"/>
                    <a:pt x="50" y="101"/>
                  </a:cubicBezTo>
                  <a:cubicBezTo>
                    <a:pt x="50" y="101"/>
                    <a:pt x="49" y="101"/>
                    <a:pt x="49" y="101"/>
                  </a:cubicBezTo>
                  <a:cubicBezTo>
                    <a:pt x="48" y="99"/>
                    <a:pt x="46" y="99"/>
                    <a:pt x="44" y="99"/>
                  </a:cubicBezTo>
                  <a:cubicBezTo>
                    <a:pt x="43" y="99"/>
                    <a:pt x="43" y="98"/>
                    <a:pt x="42" y="98"/>
                  </a:cubicBezTo>
                  <a:cubicBezTo>
                    <a:pt x="41" y="98"/>
                    <a:pt x="41" y="98"/>
                    <a:pt x="41" y="97"/>
                  </a:cubicBezTo>
                  <a:cubicBezTo>
                    <a:pt x="41" y="96"/>
                    <a:pt x="41" y="96"/>
                    <a:pt x="41" y="95"/>
                  </a:cubicBezTo>
                  <a:cubicBezTo>
                    <a:pt x="42" y="94"/>
                    <a:pt x="41" y="93"/>
                    <a:pt x="40" y="93"/>
                  </a:cubicBezTo>
                  <a:cubicBezTo>
                    <a:pt x="38" y="92"/>
                    <a:pt x="37" y="92"/>
                    <a:pt x="36" y="92"/>
                  </a:cubicBezTo>
                  <a:cubicBezTo>
                    <a:pt x="35" y="93"/>
                    <a:pt x="34" y="93"/>
                    <a:pt x="33" y="93"/>
                  </a:cubicBezTo>
                  <a:cubicBezTo>
                    <a:pt x="31" y="93"/>
                    <a:pt x="28" y="94"/>
                    <a:pt x="25" y="94"/>
                  </a:cubicBezTo>
                  <a:cubicBezTo>
                    <a:pt x="24" y="94"/>
                    <a:pt x="23" y="94"/>
                    <a:pt x="22" y="94"/>
                  </a:cubicBezTo>
                  <a:cubicBezTo>
                    <a:pt x="21" y="94"/>
                    <a:pt x="21" y="94"/>
                    <a:pt x="21" y="95"/>
                  </a:cubicBezTo>
                  <a:cubicBezTo>
                    <a:pt x="20" y="95"/>
                    <a:pt x="20" y="95"/>
                    <a:pt x="19" y="95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18" y="95"/>
                    <a:pt x="18" y="95"/>
                    <a:pt x="17" y="95"/>
                  </a:cubicBezTo>
                  <a:cubicBezTo>
                    <a:pt x="17" y="95"/>
                    <a:pt x="17" y="95"/>
                    <a:pt x="16" y="96"/>
                  </a:cubicBezTo>
                  <a:cubicBezTo>
                    <a:pt x="16" y="96"/>
                    <a:pt x="16" y="96"/>
                    <a:pt x="16" y="96"/>
                  </a:cubicBezTo>
                  <a:cubicBezTo>
                    <a:pt x="16" y="96"/>
                    <a:pt x="15" y="97"/>
                    <a:pt x="15" y="97"/>
                  </a:cubicBezTo>
                  <a:cubicBezTo>
                    <a:pt x="14" y="98"/>
                    <a:pt x="13" y="99"/>
                    <a:pt x="12" y="99"/>
                  </a:cubicBezTo>
                  <a:cubicBezTo>
                    <a:pt x="12" y="99"/>
                    <a:pt x="12" y="100"/>
                    <a:pt x="12" y="100"/>
                  </a:cubicBezTo>
                  <a:cubicBezTo>
                    <a:pt x="11" y="101"/>
                    <a:pt x="11" y="101"/>
                    <a:pt x="11" y="102"/>
                  </a:cubicBezTo>
                  <a:cubicBezTo>
                    <a:pt x="10" y="104"/>
                    <a:pt x="9" y="106"/>
                    <a:pt x="7" y="107"/>
                  </a:cubicBezTo>
                  <a:cubicBezTo>
                    <a:pt x="6" y="107"/>
                    <a:pt x="5" y="108"/>
                    <a:pt x="5" y="109"/>
                  </a:cubicBezTo>
                  <a:cubicBezTo>
                    <a:pt x="4" y="110"/>
                    <a:pt x="3" y="112"/>
                    <a:pt x="2" y="114"/>
                  </a:cubicBezTo>
                  <a:cubicBezTo>
                    <a:pt x="1" y="115"/>
                    <a:pt x="1" y="116"/>
                    <a:pt x="1" y="117"/>
                  </a:cubicBezTo>
                  <a:cubicBezTo>
                    <a:pt x="1" y="120"/>
                    <a:pt x="1" y="123"/>
                    <a:pt x="0" y="126"/>
                  </a:cubicBezTo>
                  <a:cubicBezTo>
                    <a:pt x="0" y="127"/>
                    <a:pt x="0" y="127"/>
                    <a:pt x="0" y="128"/>
                  </a:cubicBezTo>
                  <a:cubicBezTo>
                    <a:pt x="0" y="130"/>
                    <a:pt x="1" y="131"/>
                    <a:pt x="2" y="133"/>
                  </a:cubicBezTo>
                  <a:cubicBezTo>
                    <a:pt x="5" y="137"/>
                    <a:pt x="9" y="140"/>
                    <a:pt x="14" y="143"/>
                  </a:cubicBezTo>
                  <a:cubicBezTo>
                    <a:pt x="16" y="144"/>
                    <a:pt x="18" y="144"/>
                    <a:pt x="19" y="143"/>
                  </a:cubicBezTo>
                  <a:cubicBezTo>
                    <a:pt x="20" y="143"/>
                    <a:pt x="21" y="142"/>
                    <a:pt x="21" y="142"/>
                  </a:cubicBezTo>
                  <a:cubicBezTo>
                    <a:pt x="24" y="142"/>
                    <a:pt x="27" y="140"/>
                    <a:pt x="31" y="140"/>
                  </a:cubicBezTo>
                  <a:cubicBezTo>
                    <a:pt x="34" y="140"/>
                    <a:pt x="38" y="142"/>
                    <a:pt x="40" y="145"/>
                  </a:cubicBezTo>
                  <a:cubicBezTo>
                    <a:pt x="40" y="146"/>
                    <a:pt x="41" y="147"/>
                    <a:pt x="40" y="148"/>
                  </a:cubicBezTo>
                  <a:cubicBezTo>
                    <a:pt x="38" y="150"/>
                    <a:pt x="39" y="153"/>
                    <a:pt x="41" y="154"/>
                  </a:cubicBezTo>
                  <a:cubicBezTo>
                    <a:pt x="42" y="155"/>
                    <a:pt x="43" y="156"/>
                    <a:pt x="44" y="158"/>
                  </a:cubicBezTo>
                  <a:cubicBezTo>
                    <a:pt x="44" y="159"/>
                    <a:pt x="45" y="161"/>
                    <a:pt x="45" y="162"/>
                  </a:cubicBezTo>
                  <a:cubicBezTo>
                    <a:pt x="45" y="163"/>
                    <a:pt x="45" y="163"/>
                    <a:pt x="45" y="164"/>
                  </a:cubicBezTo>
                  <a:cubicBezTo>
                    <a:pt x="46" y="164"/>
                    <a:pt x="46" y="165"/>
                    <a:pt x="46" y="165"/>
                  </a:cubicBezTo>
                  <a:cubicBezTo>
                    <a:pt x="46" y="166"/>
                    <a:pt x="46" y="167"/>
                    <a:pt x="45" y="168"/>
                  </a:cubicBezTo>
                  <a:cubicBezTo>
                    <a:pt x="45" y="168"/>
                    <a:pt x="44" y="169"/>
                    <a:pt x="44" y="169"/>
                  </a:cubicBezTo>
                  <a:cubicBezTo>
                    <a:pt x="43" y="171"/>
                    <a:pt x="44" y="174"/>
                    <a:pt x="44" y="176"/>
                  </a:cubicBezTo>
                  <a:cubicBezTo>
                    <a:pt x="45" y="179"/>
                    <a:pt x="46" y="181"/>
                    <a:pt x="47" y="183"/>
                  </a:cubicBezTo>
                  <a:cubicBezTo>
                    <a:pt x="48" y="184"/>
                    <a:pt x="48" y="185"/>
                    <a:pt x="48" y="186"/>
                  </a:cubicBezTo>
                  <a:cubicBezTo>
                    <a:pt x="49" y="188"/>
                    <a:pt x="50" y="191"/>
                    <a:pt x="51" y="193"/>
                  </a:cubicBezTo>
                  <a:cubicBezTo>
                    <a:pt x="52" y="195"/>
                    <a:pt x="53" y="197"/>
                    <a:pt x="53" y="200"/>
                  </a:cubicBezTo>
                  <a:cubicBezTo>
                    <a:pt x="54" y="201"/>
                    <a:pt x="54" y="202"/>
                    <a:pt x="56" y="202"/>
                  </a:cubicBezTo>
                  <a:cubicBezTo>
                    <a:pt x="58" y="202"/>
                    <a:pt x="59" y="202"/>
                    <a:pt x="61" y="202"/>
                  </a:cubicBezTo>
                  <a:cubicBezTo>
                    <a:pt x="63" y="203"/>
                    <a:pt x="64" y="202"/>
                    <a:pt x="65" y="202"/>
                  </a:cubicBezTo>
                  <a:cubicBezTo>
                    <a:pt x="68" y="201"/>
                    <a:pt x="70" y="200"/>
                    <a:pt x="71" y="197"/>
                  </a:cubicBezTo>
                  <a:cubicBezTo>
                    <a:pt x="72" y="194"/>
                    <a:pt x="73" y="192"/>
                    <a:pt x="74" y="189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75" y="187"/>
                    <a:pt x="76" y="186"/>
                    <a:pt x="77" y="184"/>
                  </a:cubicBezTo>
                  <a:cubicBezTo>
                    <a:pt x="77" y="183"/>
                    <a:pt x="77" y="183"/>
                    <a:pt x="77" y="182"/>
                  </a:cubicBezTo>
                  <a:cubicBezTo>
                    <a:pt x="78" y="180"/>
                    <a:pt x="79" y="179"/>
                    <a:pt x="80" y="177"/>
                  </a:cubicBezTo>
                  <a:cubicBezTo>
                    <a:pt x="80" y="176"/>
                    <a:pt x="81" y="176"/>
                    <a:pt x="82" y="175"/>
                  </a:cubicBezTo>
                  <a:cubicBezTo>
                    <a:pt x="84" y="174"/>
                    <a:pt x="85" y="173"/>
                    <a:pt x="86" y="171"/>
                  </a:cubicBezTo>
                  <a:cubicBezTo>
                    <a:pt x="87" y="168"/>
                    <a:pt x="86" y="166"/>
                    <a:pt x="84" y="163"/>
                  </a:cubicBezTo>
                  <a:cubicBezTo>
                    <a:pt x="84" y="163"/>
                    <a:pt x="83" y="162"/>
                    <a:pt x="83" y="162"/>
                  </a:cubicBezTo>
                  <a:cubicBezTo>
                    <a:pt x="83" y="160"/>
                    <a:pt x="83" y="158"/>
                    <a:pt x="85" y="156"/>
                  </a:cubicBezTo>
                  <a:cubicBezTo>
                    <a:pt x="86" y="155"/>
                    <a:pt x="87" y="153"/>
                    <a:pt x="88" y="152"/>
                  </a:cubicBezTo>
                  <a:cubicBezTo>
                    <a:pt x="90" y="150"/>
                    <a:pt x="92" y="148"/>
                    <a:pt x="94" y="146"/>
                  </a:cubicBezTo>
                  <a:cubicBezTo>
                    <a:pt x="95" y="144"/>
                    <a:pt x="97" y="142"/>
                    <a:pt x="98" y="140"/>
                  </a:cubicBezTo>
                  <a:cubicBezTo>
                    <a:pt x="100" y="138"/>
                    <a:pt x="100" y="136"/>
                    <a:pt x="102" y="134"/>
                  </a:cubicBezTo>
                  <a:cubicBezTo>
                    <a:pt x="103" y="133"/>
                    <a:pt x="103" y="133"/>
                    <a:pt x="102" y="132"/>
                  </a:cubicBezTo>
                  <a:cubicBezTo>
                    <a:pt x="102" y="132"/>
                    <a:pt x="101" y="131"/>
                    <a:pt x="101" y="131"/>
                  </a:cubicBezTo>
                  <a:cubicBezTo>
                    <a:pt x="99" y="132"/>
                    <a:pt x="97" y="132"/>
                    <a:pt x="95" y="133"/>
                  </a:cubicBezTo>
                  <a:cubicBezTo>
                    <a:pt x="93" y="134"/>
                    <a:pt x="92" y="134"/>
                    <a:pt x="90" y="132"/>
                  </a:cubicBezTo>
                  <a:cubicBezTo>
                    <a:pt x="89" y="131"/>
                    <a:pt x="87" y="129"/>
                    <a:pt x="86" y="128"/>
                  </a:cubicBezTo>
                  <a:cubicBezTo>
                    <a:pt x="85" y="127"/>
                    <a:pt x="85" y="126"/>
                    <a:pt x="84" y="126"/>
                  </a:cubicBezTo>
                  <a:cubicBezTo>
                    <a:pt x="82" y="125"/>
                    <a:pt x="82" y="123"/>
                    <a:pt x="82" y="122"/>
                  </a:cubicBezTo>
                  <a:cubicBezTo>
                    <a:pt x="81" y="121"/>
                    <a:pt x="81" y="120"/>
                    <a:pt x="81" y="119"/>
                  </a:cubicBezTo>
                  <a:cubicBezTo>
                    <a:pt x="80" y="118"/>
                    <a:pt x="80" y="117"/>
                    <a:pt x="80" y="116"/>
                  </a:cubicBezTo>
                  <a:cubicBezTo>
                    <a:pt x="80" y="115"/>
                    <a:pt x="80" y="115"/>
                    <a:pt x="79" y="114"/>
                  </a:cubicBezTo>
                  <a:cubicBezTo>
                    <a:pt x="79" y="113"/>
                    <a:pt x="78" y="113"/>
                    <a:pt x="78" y="112"/>
                  </a:cubicBezTo>
                  <a:cubicBezTo>
                    <a:pt x="77" y="110"/>
                    <a:pt x="76" y="109"/>
                    <a:pt x="77" y="107"/>
                  </a:cubicBezTo>
                  <a:cubicBezTo>
                    <a:pt x="78" y="107"/>
                    <a:pt x="79" y="108"/>
                    <a:pt x="80" y="109"/>
                  </a:cubicBezTo>
                  <a:cubicBezTo>
                    <a:pt x="80" y="110"/>
                    <a:pt x="81" y="111"/>
                    <a:pt x="82" y="111"/>
                  </a:cubicBezTo>
                  <a:cubicBezTo>
                    <a:pt x="83" y="112"/>
                    <a:pt x="83" y="112"/>
                    <a:pt x="83" y="113"/>
                  </a:cubicBezTo>
                  <a:cubicBezTo>
                    <a:pt x="84" y="115"/>
                    <a:pt x="84" y="117"/>
                    <a:pt x="85" y="118"/>
                  </a:cubicBezTo>
                  <a:cubicBezTo>
                    <a:pt x="85" y="119"/>
                    <a:pt x="85" y="119"/>
                    <a:pt x="85" y="119"/>
                  </a:cubicBezTo>
                  <a:cubicBezTo>
                    <a:pt x="86" y="120"/>
                    <a:pt x="86" y="121"/>
                    <a:pt x="87" y="122"/>
                  </a:cubicBezTo>
                  <a:cubicBezTo>
                    <a:pt x="88" y="123"/>
                    <a:pt x="89" y="124"/>
                    <a:pt x="91" y="125"/>
                  </a:cubicBezTo>
                  <a:cubicBezTo>
                    <a:pt x="91" y="125"/>
                    <a:pt x="90" y="125"/>
                    <a:pt x="90" y="126"/>
                  </a:cubicBezTo>
                  <a:cubicBezTo>
                    <a:pt x="90" y="126"/>
                    <a:pt x="90" y="127"/>
                    <a:pt x="90" y="127"/>
                  </a:cubicBezTo>
                  <a:cubicBezTo>
                    <a:pt x="91" y="128"/>
                    <a:pt x="92" y="128"/>
                    <a:pt x="94" y="128"/>
                  </a:cubicBezTo>
                  <a:cubicBezTo>
                    <a:pt x="94" y="129"/>
                    <a:pt x="95" y="128"/>
                    <a:pt x="95" y="128"/>
                  </a:cubicBezTo>
                  <a:cubicBezTo>
                    <a:pt x="96" y="128"/>
                    <a:pt x="97" y="128"/>
                    <a:pt x="97" y="128"/>
                  </a:cubicBezTo>
                  <a:cubicBezTo>
                    <a:pt x="99" y="127"/>
                    <a:pt x="101" y="126"/>
                    <a:pt x="103" y="126"/>
                  </a:cubicBezTo>
                  <a:cubicBezTo>
                    <a:pt x="104" y="125"/>
                    <a:pt x="104" y="125"/>
                    <a:pt x="105" y="125"/>
                  </a:cubicBezTo>
                  <a:cubicBezTo>
                    <a:pt x="106" y="123"/>
                    <a:pt x="108" y="122"/>
                    <a:pt x="110" y="121"/>
                  </a:cubicBezTo>
                  <a:cubicBezTo>
                    <a:pt x="112" y="120"/>
                    <a:pt x="113" y="119"/>
                    <a:pt x="113" y="117"/>
                  </a:cubicBezTo>
                  <a:cubicBezTo>
                    <a:pt x="114" y="116"/>
                    <a:pt x="114" y="115"/>
                    <a:pt x="113" y="114"/>
                  </a:cubicBezTo>
                  <a:cubicBezTo>
                    <a:pt x="112" y="113"/>
                    <a:pt x="111" y="113"/>
                    <a:pt x="109" y="113"/>
                  </a:cubicBezTo>
                  <a:cubicBezTo>
                    <a:pt x="108" y="113"/>
                    <a:pt x="107" y="113"/>
                    <a:pt x="106" y="113"/>
                  </a:cubicBezTo>
                  <a:cubicBezTo>
                    <a:pt x="105" y="113"/>
                    <a:pt x="105" y="113"/>
                    <a:pt x="104" y="113"/>
                  </a:cubicBezTo>
                  <a:cubicBezTo>
                    <a:pt x="104" y="113"/>
                    <a:pt x="103" y="113"/>
                    <a:pt x="103" y="112"/>
                  </a:cubicBezTo>
                  <a:cubicBezTo>
                    <a:pt x="102" y="111"/>
                    <a:pt x="101" y="110"/>
                    <a:pt x="101" y="109"/>
                  </a:cubicBezTo>
                  <a:cubicBezTo>
                    <a:pt x="99" y="106"/>
                    <a:pt x="97" y="104"/>
                    <a:pt x="97" y="101"/>
                  </a:cubicBezTo>
                  <a:cubicBezTo>
                    <a:pt x="97" y="101"/>
                    <a:pt x="97" y="100"/>
                    <a:pt x="97" y="100"/>
                  </a:cubicBezTo>
                  <a:cubicBezTo>
                    <a:pt x="95" y="100"/>
                    <a:pt x="95" y="98"/>
                    <a:pt x="94" y="96"/>
                  </a:cubicBezTo>
                  <a:cubicBezTo>
                    <a:pt x="94" y="96"/>
                    <a:pt x="94" y="96"/>
                    <a:pt x="94" y="96"/>
                  </a:cubicBezTo>
                  <a:cubicBezTo>
                    <a:pt x="95" y="95"/>
                    <a:pt x="95" y="94"/>
                    <a:pt x="94" y="94"/>
                  </a:cubicBezTo>
                  <a:cubicBezTo>
                    <a:pt x="94" y="93"/>
                    <a:pt x="93" y="92"/>
                    <a:pt x="93" y="92"/>
                  </a:cubicBezTo>
                  <a:cubicBezTo>
                    <a:pt x="92" y="90"/>
                    <a:pt x="93" y="89"/>
                    <a:pt x="94" y="89"/>
                  </a:cubicBezTo>
                  <a:cubicBezTo>
                    <a:pt x="95" y="89"/>
                    <a:pt x="95" y="89"/>
                    <a:pt x="96" y="89"/>
                  </a:cubicBezTo>
                  <a:cubicBezTo>
                    <a:pt x="96" y="89"/>
                    <a:pt x="96" y="89"/>
                    <a:pt x="96" y="89"/>
                  </a:cubicBezTo>
                  <a:cubicBezTo>
                    <a:pt x="96" y="90"/>
                    <a:pt x="97" y="90"/>
                    <a:pt x="98" y="90"/>
                  </a:cubicBezTo>
                  <a:cubicBezTo>
                    <a:pt x="99" y="90"/>
                    <a:pt x="100" y="89"/>
                    <a:pt x="100" y="88"/>
                  </a:cubicBezTo>
                  <a:cubicBezTo>
                    <a:pt x="100" y="87"/>
                    <a:pt x="100" y="86"/>
                    <a:pt x="99" y="85"/>
                  </a:cubicBezTo>
                  <a:cubicBezTo>
                    <a:pt x="98" y="83"/>
                    <a:pt x="97" y="81"/>
                    <a:pt x="96" y="79"/>
                  </a:cubicBezTo>
                  <a:cubicBezTo>
                    <a:pt x="96" y="78"/>
                    <a:pt x="96" y="78"/>
                    <a:pt x="96" y="77"/>
                  </a:cubicBezTo>
                  <a:cubicBezTo>
                    <a:pt x="97" y="76"/>
                    <a:pt x="98" y="76"/>
                    <a:pt x="99" y="75"/>
                  </a:cubicBezTo>
                  <a:cubicBezTo>
                    <a:pt x="100" y="75"/>
                    <a:pt x="101" y="74"/>
                    <a:pt x="102" y="74"/>
                  </a:cubicBezTo>
                  <a:cubicBezTo>
                    <a:pt x="103" y="74"/>
                    <a:pt x="104" y="75"/>
                    <a:pt x="103" y="76"/>
                  </a:cubicBezTo>
                  <a:cubicBezTo>
                    <a:pt x="103" y="77"/>
                    <a:pt x="103" y="76"/>
                    <a:pt x="102" y="77"/>
                  </a:cubicBezTo>
                  <a:cubicBezTo>
                    <a:pt x="101" y="77"/>
                    <a:pt x="101" y="77"/>
                    <a:pt x="100" y="78"/>
                  </a:cubicBezTo>
                  <a:cubicBezTo>
                    <a:pt x="100" y="79"/>
                    <a:pt x="100" y="80"/>
                    <a:pt x="101" y="81"/>
                  </a:cubicBezTo>
                  <a:cubicBezTo>
                    <a:pt x="102" y="81"/>
                    <a:pt x="102" y="81"/>
                    <a:pt x="103" y="82"/>
                  </a:cubicBezTo>
                  <a:cubicBezTo>
                    <a:pt x="104" y="82"/>
                    <a:pt x="105" y="83"/>
                    <a:pt x="106" y="84"/>
                  </a:cubicBezTo>
                  <a:cubicBezTo>
                    <a:pt x="105" y="84"/>
                    <a:pt x="105" y="84"/>
                    <a:pt x="105" y="84"/>
                  </a:cubicBezTo>
                  <a:cubicBezTo>
                    <a:pt x="103" y="85"/>
                    <a:pt x="103" y="85"/>
                    <a:pt x="104" y="87"/>
                  </a:cubicBezTo>
                  <a:cubicBezTo>
                    <a:pt x="105" y="88"/>
                    <a:pt x="105" y="88"/>
                    <a:pt x="105" y="89"/>
                  </a:cubicBezTo>
                  <a:cubicBezTo>
                    <a:pt x="105" y="90"/>
                    <a:pt x="105" y="91"/>
                    <a:pt x="106" y="91"/>
                  </a:cubicBezTo>
                  <a:cubicBezTo>
                    <a:pt x="106" y="92"/>
                    <a:pt x="107" y="92"/>
                    <a:pt x="108" y="91"/>
                  </a:cubicBezTo>
                  <a:cubicBezTo>
                    <a:pt x="108" y="90"/>
                    <a:pt x="109" y="91"/>
                    <a:pt x="110" y="91"/>
                  </a:cubicBezTo>
                  <a:cubicBezTo>
                    <a:pt x="111" y="92"/>
                    <a:pt x="113" y="92"/>
                    <a:pt x="115" y="93"/>
                  </a:cubicBezTo>
                  <a:cubicBezTo>
                    <a:pt x="116" y="94"/>
                    <a:pt x="116" y="94"/>
                    <a:pt x="116" y="96"/>
                  </a:cubicBezTo>
                  <a:cubicBezTo>
                    <a:pt x="116" y="97"/>
                    <a:pt x="115" y="97"/>
                    <a:pt x="115" y="98"/>
                  </a:cubicBezTo>
                  <a:cubicBezTo>
                    <a:pt x="114" y="100"/>
                    <a:pt x="115" y="100"/>
                    <a:pt x="116" y="101"/>
                  </a:cubicBezTo>
                  <a:cubicBezTo>
                    <a:pt x="117" y="102"/>
                    <a:pt x="117" y="102"/>
                    <a:pt x="117" y="103"/>
                  </a:cubicBezTo>
                  <a:cubicBezTo>
                    <a:pt x="116" y="104"/>
                    <a:pt x="116" y="105"/>
                    <a:pt x="117" y="106"/>
                  </a:cubicBezTo>
                  <a:cubicBezTo>
                    <a:pt x="117" y="106"/>
                    <a:pt x="118" y="107"/>
                    <a:pt x="118" y="107"/>
                  </a:cubicBezTo>
                  <a:cubicBezTo>
                    <a:pt x="117" y="108"/>
                    <a:pt x="117" y="109"/>
                    <a:pt x="117" y="109"/>
                  </a:cubicBezTo>
                  <a:cubicBezTo>
                    <a:pt x="118" y="110"/>
                    <a:pt x="119" y="110"/>
                    <a:pt x="120" y="110"/>
                  </a:cubicBezTo>
                  <a:cubicBezTo>
                    <a:pt x="121" y="110"/>
                    <a:pt x="122" y="110"/>
                    <a:pt x="123" y="111"/>
                  </a:cubicBezTo>
                  <a:cubicBezTo>
                    <a:pt x="123" y="111"/>
                    <a:pt x="124" y="112"/>
                    <a:pt x="124" y="112"/>
                  </a:cubicBezTo>
                  <a:cubicBezTo>
                    <a:pt x="125" y="112"/>
                    <a:pt x="126" y="113"/>
                    <a:pt x="126" y="114"/>
                  </a:cubicBezTo>
                  <a:cubicBezTo>
                    <a:pt x="126" y="115"/>
                    <a:pt x="126" y="115"/>
                    <a:pt x="127" y="115"/>
                  </a:cubicBezTo>
                  <a:cubicBezTo>
                    <a:pt x="128" y="116"/>
                    <a:pt x="129" y="117"/>
                    <a:pt x="130" y="118"/>
                  </a:cubicBezTo>
                  <a:cubicBezTo>
                    <a:pt x="131" y="118"/>
                    <a:pt x="132" y="118"/>
                    <a:pt x="133" y="118"/>
                  </a:cubicBezTo>
                  <a:cubicBezTo>
                    <a:pt x="133" y="119"/>
                    <a:pt x="133" y="120"/>
                    <a:pt x="133" y="121"/>
                  </a:cubicBezTo>
                  <a:cubicBezTo>
                    <a:pt x="134" y="122"/>
                    <a:pt x="134" y="123"/>
                    <a:pt x="134" y="123"/>
                  </a:cubicBezTo>
                  <a:cubicBezTo>
                    <a:pt x="136" y="128"/>
                    <a:pt x="137" y="132"/>
                    <a:pt x="139" y="136"/>
                  </a:cubicBezTo>
                  <a:cubicBezTo>
                    <a:pt x="139" y="136"/>
                    <a:pt x="139" y="136"/>
                    <a:pt x="140" y="137"/>
                  </a:cubicBezTo>
                  <a:cubicBezTo>
                    <a:pt x="140" y="138"/>
                    <a:pt x="141" y="138"/>
                    <a:pt x="142" y="137"/>
                  </a:cubicBezTo>
                  <a:cubicBezTo>
                    <a:pt x="143" y="136"/>
                    <a:pt x="143" y="136"/>
                    <a:pt x="143" y="135"/>
                  </a:cubicBezTo>
                  <a:cubicBezTo>
                    <a:pt x="144" y="134"/>
                    <a:pt x="145" y="133"/>
                    <a:pt x="145" y="132"/>
                  </a:cubicBezTo>
                  <a:cubicBezTo>
                    <a:pt x="145" y="130"/>
                    <a:pt x="145" y="129"/>
                    <a:pt x="145" y="128"/>
                  </a:cubicBezTo>
                  <a:cubicBezTo>
                    <a:pt x="145" y="125"/>
                    <a:pt x="148" y="122"/>
                    <a:pt x="150" y="121"/>
                  </a:cubicBezTo>
                  <a:cubicBezTo>
                    <a:pt x="151" y="121"/>
                    <a:pt x="152" y="120"/>
                    <a:pt x="153" y="120"/>
                  </a:cubicBezTo>
                  <a:cubicBezTo>
                    <a:pt x="153" y="120"/>
                    <a:pt x="154" y="120"/>
                    <a:pt x="154" y="119"/>
                  </a:cubicBezTo>
                  <a:cubicBezTo>
                    <a:pt x="155" y="119"/>
                    <a:pt x="155" y="118"/>
                    <a:pt x="155" y="117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8"/>
                    <a:pt x="158" y="118"/>
                    <a:pt x="159" y="117"/>
                  </a:cubicBezTo>
                  <a:cubicBezTo>
                    <a:pt x="159" y="117"/>
                    <a:pt x="160" y="117"/>
                    <a:pt x="160" y="117"/>
                  </a:cubicBezTo>
                  <a:cubicBezTo>
                    <a:pt x="161" y="116"/>
                    <a:pt x="161" y="116"/>
                    <a:pt x="161" y="117"/>
                  </a:cubicBezTo>
                  <a:cubicBezTo>
                    <a:pt x="163" y="118"/>
                    <a:pt x="165" y="119"/>
                    <a:pt x="166" y="121"/>
                  </a:cubicBezTo>
                  <a:cubicBezTo>
                    <a:pt x="166" y="121"/>
                    <a:pt x="166" y="122"/>
                    <a:pt x="166" y="122"/>
                  </a:cubicBezTo>
                  <a:cubicBezTo>
                    <a:pt x="166" y="123"/>
                    <a:pt x="166" y="124"/>
                    <a:pt x="166" y="125"/>
                  </a:cubicBezTo>
                  <a:cubicBezTo>
                    <a:pt x="166" y="125"/>
                    <a:pt x="166" y="126"/>
                    <a:pt x="166" y="126"/>
                  </a:cubicBezTo>
                  <a:cubicBezTo>
                    <a:pt x="167" y="127"/>
                    <a:pt x="168" y="127"/>
                    <a:pt x="170" y="126"/>
                  </a:cubicBezTo>
                  <a:cubicBezTo>
                    <a:pt x="170" y="126"/>
                    <a:pt x="170" y="127"/>
                    <a:pt x="170" y="127"/>
                  </a:cubicBezTo>
                  <a:cubicBezTo>
                    <a:pt x="171" y="129"/>
                    <a:pt x="172" y="131"/>
                    <a:pt x="173" y="133"/>
                  </a:cubicBezTo>
                  <a:cubicBezTo>
                    <a:pt x="174" y="135"/>
                    <a:pt x="176" y="135"/>
                    <a:pt x="177" y="134"/>
                  </a:cubicBezTo>
                  <a:cubicBezTo>
                    <a:pt x="177" y="133"/>
                    <a:pt x="178" y="133"/>
                    <a:pt x="178" y="132"/>
                  </a:cubicBezTo>
                  <a:cubicBezTo>
                    <a:pt x="179" y="133"/>
                    <a:pt x="181" y="134"/>
                    <a:pt x="182" y="134"/>
                  </a:cubicBezTo>
                  <a:cubicBezTo>
                    <a:pt x="184" y="135"/>
                    <a:pt x="185" y="135"/>
                    <a:pt x="186" y="134"/>
                  </a:cubicBezTo>
                  <a:cubicBezTo>
                    <a:pt x="187" y="133"/>
                    <a:pt x="188" y="132"/>
                    <a:pt x="189" y="131"/>
                  </a:cubicBezTo>
                  <a:cubicBezTo>
                    <a:pt x="190" y="129"/>
                    <a:pt x="190" y="128"/>
                    <a:pt x="189" y="127"/>
                  </a:cubicBezTo>
                  <a:cubicBezTo>
                    <a:pt x="188" y="126"/>
                    <a:pt x="187" y="125"/>
                    <a:pt x="186" y="124"/>
                  </a:cubicBezTo>
                  <a:cubicBezTo>
                    <a:pt x="185" y="122"/>
                    <a:pt x="185" y="121"/>
                    <a:pt x="183" y="120"/>
                  </a:cubicBezTo>
                  <a:cubicBezTo>
                    <a:pt x="183" y="120"/>
                    <a:pt x="183" y="119"/>
                    <a:pt x="183" y="119"/>
                  </a:cubicBezTo>
                  <a:cubicBezTo>
                    <a:pt x="183" y="118"/>
                    <a:pt x="184" y="117"/>
                    <a:pt x="185" y="117"/>
                  </a:cubicBezTo>
                  <a:cubicBezTo>
                    <a:pt x="186" y="117"/>
                    <a:pt x="187" y="117"/>
                    <a:pt x="189" y="117"/>
                  </a:cubicBezTo>
                  <a:cubicBezTo>
                    <a:pt x="193" y="117"/>
                    <a:pt x="196" y="116"/>
                    <a:pt x="200" y="114"/>
                  </a:cubicBezTo>
                  <a:cubicBezTo>
                    <a:pt x="200" y="114"/>
                    <a:pt x="201" y="113"/>
                    <a:pt x="201" y="113"/>
                  </a:cubicBezTo>
                  <a:cubicBezTo>
                    <a:pt x="202" y="112"/>
                    <a:pt x="203" y="111"/>
                    <a:pt x="203" y="111"/>
                  </a:cubicBezTo>
                  <a:cubicBezTo>
                    <a:pt x="205" y="109"/>
                    <a:pt x="206" y="107"/>
                    <a:pt x="208" y="104"/>
                  </a:cubicBezTo>
                  <a:cubicBezTo>
                    <a:pt x="209" y="104"/>
                    <a:pt x="209" y="103"/>
                    <a:pt x="208" y="103"/>
                  </a:cubicBezTo>
                  <a:cubicBezTo>
                    <a:pt x="206" y="102"/>
                    <a:pt x="206" y="100"/>
                    <a:pt x="206" y="98"/>
                  </a:cubicBezTo>
                  <a:cubicBezTo>
                    <a:pt x="205" y="97"/>
                    <a:pt x="205" y="96"/>
                    <a:pt x="205" y="95"/>
                  </a:cubicBezTo>
                  <a:cubicBezTo>
                    <a:pt x="204" y="94"/>
                    <a:pt x="204" y="93"/>
                    <a:pt x="204" y="92"/>
                  </a:cubicBezTo>
                  <a:cubicBezTo>
                    <a:pt x="204" y="91"/>
                    <a:pt x="203" y="90"/>
                    <a:pt x="202" y="90"/>
                  </a:cubicBezTo>
                  <a:cubicBezTo>
                    <a:pt x="201" y="90"/>
                    <a:pt x="200" y="89"/>
                    <a:pt x="200" y="88"/>
                  </a:cubicBezTo>
                  <a:cubicBezTo>
                    <a:pt x="200" y="88"/>
                    <a:pt x="201" y="87"/>
                    <a:pt x="201" y="87"/>
                  </a:cubicBezTo>
                  <a:cubicBezTo>
                    <a:pt x="203" y="86"/>
                    <a:pt x="205" y="86"/>
                    <a:pt x="206" y="85"/>
                  </a:cubicBezTo>
                  <a:cubicBezTo>
                    <a:pt x="208" y="85"/>
                    <a:pt x="209" y="86"/>
                    <a:pt x="210" y="87"/>
                  </a:cubicBezTo>
                  <a:cubicBezTo>
                    <a:pt x="210" y="87"/>
                    <a:pt x="210" y="87"/>
                    <a:pt x="210" y="88"/>
                  </a:cubicBezTo>
                  <a:cubicBezTo>
                    <a:pt x="211" y="90"/>
                    <a:pt x="211" y="90"/>
                    <a:pt x="213" y="90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91"/>
                    <a:pt x="213" y="92"/>
                    <a:pt x="213" y="92"/>
                  </a:cubicBezTo>
                  <a:cubicBezTo>
                    <a:pt x="214" y="93"/>
                    <a:pt x="213" y="94"/>
                    <a:pt x="213" y="95"/>
                  </a:cubicBezTo>
                  <a:cubicBezTo>
                    <a:pt x="213" y="96"/>
                    <a:pt x="214" y="96"/>
                    <a:pt x="214" y="96"/>
                  </a:cubicBezTo>
                  <a:cubicBezTo>
                    <a:pt x="214" y="96"/>
                    <a:pt x="215" y="96"/>
                    <a:pt x="215" y="96"/>
                  </a:cubicBezTo>
                  <a:cubicBezTo>
                    <a:pt x="216" y="96"/>
                    <a:pt x="218" y="95"/>
                    <a:pt x="218" y="94"/>
                  </a:cubicBezTo>
                  <a:cubicBezTo>
                    <a:pt x="218" y="92"/>
                    <a:pt x="218" y="90"/>
                    <a:pt x="217" y="88"/>
                  </a:cubicBezTo>
                  <a:cubicBezTo>
                    <a:pt x="217" y="88"/>
                    <a:pt x="216" y="87"/>
                    <a:pt x="216" y="87"/>
                  </a:cubicBezTo>
                  <a:cubicBezTo>
                    <a:pt x="217" y="86"/>
                    <a:pt x="218" y="86"/>
                    <a:pt x="218" y="85"/>
                  </a:cubicBezTo>
                  <a:cubicBezTo>
                    <a:pt x="219" y="85"/>
                    <a:pt x="219" y="84"/>
                    <a:pt x="219" y="83"/>
                  </a:cubicBezTo>
                  <a:cubicBezTo>
                    <a:pt x="219" y="82"/>
                    <a:pt x="220" y="82"/>
                    <a:pt x="221" y="82"/>
                  </a:cubicBezTo>
                  <a:cubicBezTo>
                    <a:pt x="223" y="83"/>
                    <a:pt x="224" y="83"/>
                    <a:pt x="226" y="82"/>
                  </a:cubicBezTo>
                  <a:cubicBezTo>
                    <a:pt x="228" y="80"/>
                    <a:pt x="230" y="77"/>
                    <a:pt x="231" y="75"/>
                  </a:cubicBezTo>
                  <a:cubicBezTo>
                    <a:pt x="232" y="74"/>
                    <a:pt x="232" y="73"/>
                    <a:pt x="233" y="72"/>
                  </a:cubicBezTo>
                  <a:cubicBezTo>
                    <a:pt x="234" y="71"/>
                    <a:pt x="234" y="71"/>
                    <a:pt x="234" y="70"/>
                  </a:cubicBezTo>
                  <a:cubicBezTo>
                    <a:pt x="235" y="68"/>
                    <a:pt x="235" y="67"/>
                    <a:pt x="235" y="65"/>
                  </a:cubicBezTo>
                  <a:cubicBezTo>
                    <a:pt x="235" y="64"/>
                    <a:pt x="236" y="63"/>
                    <a:pt x="236" y="62"/>
                  </a:cubicBezTo>
                  <a:cubicBezTo>
                    <a:pt x="236" y="60"/>
                    <a:pt x="235" y="59"/>
                    <a:pt x="233" y="59"/>
                  </a:cubicBezTo>
                  <a:cubicBezTo>
                    <a:pt x="232" y="59"/>
                    <a:pt x="232" y="59"/>
                    <a:pt x="232" y="58"/>
                  </a:cubicBezTo>
                  <a:cubicBezTo>
                    <a:pt x="231" y="58"/>
                    <a:pt x="230" y="58"/>
                    <a:pt x="229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9" y="57"/>
                    <a:pt x="230" y="57"/>
                    <a:pt x="231" y="56"/>
                  </a:cubicBezTo>
                  <a:cubicBezTo>
                    <a:pt x="233" y="54"/>
                    <a:pt x="235" y="52"/>
                    <a:pt x="237" y="50"/>
                  </a:cubicBezTo>
                  <a:cubicBezTo>
                    <a:pt x="239" y="49"/>
                    <a:pt x="241" y="49"/>
                    <a:pt x="243" y="49"/>
                  </a:cubicBezTo>
                  <a:cubicBezTo>
                    <a:pt x="244" y="49"/>
                    <a:pt x="245" y="49"/>
                    <a:pt x="246" y="47"/>
                  </a:cubicBezTo>
                  <a:cubicBezTo>
                    <a:pt x="246" y="47"/>
                    <a:pt x="247" y="46"/>
                    <a:pt x="248" y="47"/>
                  </a:cubicBezTo>
                  <a:cubicBezTo>
                    <a:pt x="248" y="47"/>
                    <a:pt x="249" y="47"/>
                    <a:pt x="250" y="47"/>
                  </a:cubicBezTo>
                  <a:cubicBezTo>
                    <a:pt x="251" y="48"/>
                    <a:pt x="252" y="48"/>
                    <a:pt x="253" y="49"/>
                  </a:cubicBezTo>
                  <a:cubicBezTo>
                    <a:pt x="254" y="49"/>
                    <a:pt x="254" y="49"/>
                    <a:pt x="255" y="48"/>
                  </a:cubicBezTo>
                  <a:cubicBezTo>
                    <a:pt x="256" y="47"/>
                    <a:pt x="257" y="47"/>
                    <a:pt x="258" y="46"/>
                  </a:cubicBezTo>
                  <a:cubicBezTo>
                    <a:pt x="259" y="44"/>
                    <a:pt x="261" y="44"/>
                    <a:pt x="262" y="45"/>
                  </a:cubicBezTo>
                  <a:cubicBezTo>
                    <a:pt x="263" y="47"/>
                    <a:pt x="264" y="47"/>
                    <a:pt x="266" y="46"/>
                  </a:cubicBezTo>
                  <a:cubicBezTo>
                    <a:pt x="266" y="46"/>
                    <a:pt x="266" y="46"/>
                    <a:pt x="267" y="45"/>
                  </a:cubicBezTo>
                  <a:cubicBezTo>
                    <a:pt x="268" y="45"/>
                    <a:pt x="269" y="44"/>
                    <a:pt x="270" y="44"/>
                  </a:cubicBezTo>
                  <a:cubicBezTo>
                    <a:pt x="269" y="44"/>
                    <a:pt x="268" y="45"/>
                    <a:pt x="267" y="46"/>
                  </a:cubicBezTo>
                  <a:cubicBezTo>
                    <a:pt x="267" y="47"/>
                    <a:pt x="266" y="47"/>
                    <a:pt x="265" y="48"/>
                  </a:cubicBezTo>
                  <a:cubicBezTo>
                    <a:pt x="264" y="49"/>
                    <a:pt x="262" y="51"/>
                    <a:pt x="260" y="52"/>
                  </a:cubicBezTo>
                  <a:cubicBezTo>
                    <a:pt x="258" y="54"/>
                    <a:pt x="256" y="56"/>
                    <a:pt x="257" y="59"/>
                  </a:cubicBezTo>
                  <a:cubicBezTo>
                    <a:pt x="257" y="61"/>
                    <a:pt x="257" y="63"/>
                    <a:pt x="258" y="65"/>
                  </a:cubicBezTo>
                  <a:cubicBezTo>
                    <a:pt x="258" y="65"/>
                    <a:pt x="259" y="66"/>
                    <a:pt x="259" y="66"/>
                  </a:cubicBezTo>
                  <a:cubicBezTo>
                    <a:pt x="260" y="66"/>
                    <a:pt x="260" y="65"/>
                    <a:pt x="260" y="65"/>
                  </a:cubicBezTo>
                  <a:cubicBezTo>
                    <a:pt x="261" y="64"/>
                    <a:pt x="261" y="64"/>
                    <a:pt x="261" y="63"/>
                  </a:cubicBezTo>
                  <a:cubicBezTo>
                    <a:pt x="261" y="61"/>
                    <a:pt x="262" y="59"/>
                    <a:pt x="264" y="58"/>
                  </a:cubicBezTo>
                  <a:cubicBezTo>
                    <a:pt x="265" y="58"/>
                    <a:pt x="265" y="58"/>
                    <a:pt x="266" y="57"/>
                  </a:cubicBezTo>
                  <a:cubicBezTo>
                    <a:pt x="266" y="56"/>
                    <a:pt x="267" y="56"/>
                    <a:pt x="267" y="55"/>
                  </a:cubicBezTo>
                  <a:cubicBezTo>
                    <a:pt x="267" y="54"/>
                    <a:pt x="267" y="53"/>
                    <a:pt x="268" y="52"/>
                  </a:cubicBezTo>
                  <a:cubicBezTo>
                    <a:pt x="268" y="51"/>
                    <a:pt x="268" y="51"/>
                    <a:pt x="268" y="51"/>
                  </a:cubicBezTo>
                  <a:cubicBezTo>
                    <a:pt x="268" y="50"/>
                    <a:pt x="269" y="49"/>
                    <a:pt x="269" y="48"/>
                  </a:cubicBezTo>
                  <a:cubicBezTo>
                    <a:pt x="270" y="48"/>
                    <a:pt x="271" y="48"/>
                    <a:pt x="273" y="48"/>
                  </a:cubicBezTo>
                  <a:cubicBezTo>
                    <a:pt x="273" y="48"/>
                    <a:pt x="273" y="48"/>
                    <a:pt x="274" y="48"/>
                  </a:cubicBezTo>
                  <a:cubicBezTo>
                    <a:pt x="275" y="48"/>
                    <a:pt x="275" y="48"/>
                    <a:pt x="276" y="48"/>
                  </a:cubicBezTo>
                  <a:cubicBezTo>
                    <a:pt x="279" y="47"/>
                    <a:pt x="281" y="46"/>
                    <a:pt x="284" y="44"/>
                  </a:cubicBezTo>
                  <a:cubicBezTo>
                    <a:pt x="284" y="43"/>
                    <a:pt x="285" y="43"/>
                    <a:pt x="285" y="43"/>
                  </a:cubicBezTo>
                  <a:cubicBezTo>
                    <a:pt x="287" y="42"/>
                    <a:pt x="289" y="41"/>
                    <a:pt x="291" y="41"/>
                  </a:cubicBezTo>
                  <a:cubicBezTo>
                    <a:pt x="292" y="41"/>
                    <a:pt x="292" y="41"/>
                    <a:pt x="292" y="40"/>
                  </a:cubicBezTo>
                  <a:cubicBezTo>
                    <a:pt x="293" y="39"/>
                    <a:pt x="292" y="38"/>
                    <a:pt x="292" y="37"/>
                  </a:cubicBezTo>
                  <a:cubicBezTo>
                    <a:pt x="292" y="37"/>
                    <a:pt x="291" y="37"/>
                    <a:pt x="291" y="37"/>
                  </a:cubicBezTo>
                  <a:cubicBezTo>
                    <a:pt x="292" y="36"/>
                    <a:pt x="294" y="35"/>
                    <a:pt x="294" y="33"/>
                  </a:cubicBezTo>
                  <a:cubicBezTo>
                    <a:pt x="294" y="33"/>
                    <a:pt x="295" y="33"/>
                    <a:pt x="295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4"/>
                    <a:pt x="298" y="34"/>
                    <a:pt x="300" y="34"/>
                  </a:cubicBezTo>
                  <a:cubicBezTo>
                    <a:pt x="301" y="34"/>
                    <a:pt x="301" y="33"/>
                    <a:pt x="301" y="32"/>
                  </a:cubicBezTo>
                  <a:cubicBezTo>
                    <a:pt x="301" y="31"/>
                    <a:pt x="301" y="30"/>
                    <a:pt x="301" y="30"/>
                  </a:cubicBezTo>
                  <a:close/>
                  <a:moveTo>
                    <a:pt x="80" y="74"/>
                  </a:moveTo>
                  <a:cubicBezTo>
                    <a:pt x="80" y="74"/>
                    <a:pt x="81" y="74"/>
                    <a:pt x="81" y="74"/>
                  </a:cubicBezTo>
                  <a:cubicBezTo>
                    <a:pt x="82" y="74"/>
                    <a:pt x="82" y="74"/>
                    <a:pt x="83" y="73"/>
                  </a:cubicBezTo>
                  <a:cubicBezTo>
                    <a:pt x="83" y="74"/>
                    <a:pt x="82" y="75"/>
                    <a:pt x="82" y="76"/>
                  </a:cubicBezTo>
                  <a:cubicBezTo>
                    <a:pt x="82" y="76"/>
                    <a:pt x="80" y="77"/>
                    <a:pt x="80" y="77"/>
                  </a:cubicBezTo>
                  <a:cubicBezTo>
                    <a:pt x="79" y="77"/>
                    <a:pt x="78" y="77"/>
                    <a:pt x="78" y="75"/>
                  </a:cubicBezTo>
                  <a:cubicBezTo>
                    <a:pt x="78" y="75"/>
                    <a:pt x="79" y="74"/>
                    <a:pt x="80" y="74"/>
                  </a:cubicBezTo>
                  <a:close/>
                  <a:moveTo>
                    <a:pt x="85" y="85"/>
                  </a:moveTo>
                  <a:cubicBezTo>
                    <a:pt x="82" y="86"/>
                    <a:pt x="80" y="84"/>
                    <a:pt x="77" y="83"/>
                  </a:cubicBezTo>
                  <a:cubicBezTo>
                    <a:pt x="76" y="83"/>
                    <a:pt x="75" y="83"/>
                    <a:pt x="74" y="83"/>
                  </a:cubicBezTo>
                  <a:cubicBezTo>
                    <a:pt x="73" y="83"/>
                    <a:pt x="72" y="83"/>
                    <a:pt x="72" y="84"/>
                  </a:cubicBezTo>
                  <a:cubicBezTo>
                    <a:pt x="71" y="85"/>
                    <a:pt x="70" y="85"/>
                    <a:pt x="69" y="84"/>
                  </a:cubicBezTo>
                  <a:cubicBezTo>
                    <a:pt x="69" y="84"/>
                    <a:pt x="68" y="84"/>
                    <a:pt x="67" y="84"/>
                  </a:cubicBezTo>
                  <a:cubicBezTo>
                    <a:pt x="67" y="84"/>
                    <a:pt x="67" y="83"/>
                    <a:pt x="67" y="83"/>
                  </a:cubicBezTo>
                  <a:cubicBezTo>
                    <a:pt x="67" y="82"/>
                    <a:pt x="67" y="82"/>
                    <a:pt x="68" y="81"/>
                  </a:cubicBezTo>
                  <a:cubicBezTo>
                    <a:pt x="69" y="80"/>
                    <a:pt x="70" y="78"/>
                    <a:pt x="71" y="76"/>
                  </a:cubicBezTo>
                  <a:cubicBezTo>
                    <a:pt x="71" y="75"/>
                    <a:pt x="73" y="74"/>
                    <a:pt x="74" y="75"/>
                  </a:cubicBezTo>
                  <a:cubicBezTo>
                    <a:pt x="74" y="75"/>
                    <a:pt x="75" y="75"/>
                    <a:pt x="75" y="76"/>
                  </a:cubicBezTo>
                  <a:cubicBezTo>
                    <a:pt x="74" y="76"/>
                    <a:pt x="74" y="77"/>
                    <a:pt x="73" y="77"/>
                  </a:cubicBezTo>
                  <a:cubicBezTo>
                    <a:pt x="74" y="78"/>
                    <a:pt x="74" y="78"/>
                    <a:pt x="75" y="78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75" y="79"/>
                    <a:pt x="75" y="80"/>
                    <a:pt x="76" y="80"/>
                  </a:cubicBezTo>
                  <a:cubicBezTo>
                    <a:pt x="76" y="81"/>
                    <a:pt x="77" y="80"/>
                    <a:pt x="78" y="80"/>
                  </a:cubicBezTo>
                  <a:cubicBezTo>
                    <a:pt x="79" y="79"/>
                    <a:pt x="79" y="79"/>
                    <a:pt x="80" y="78"/>
                  </a:cubicBezTo>
                  <a:cubicBezTo>
                    <a:pt x="82" y="79"/>
                    <a:pt x="84" y="80"/>
                    <a:pt x="85" y="82"/>
                  </a:cubicBezTo>
                  <a:cubicBezTo>
                    <a:pt x="85" y="83"/>
                    <a:pt x="86" y="84"/>
                    <a:pt x="85" y="8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6"/>
            <p:cNvSpPr/>
            <p:nvPr/>
          </p:nvSpPr>
          <p:spPr bwMode="auto">
            <a:xfrm>
              <a:off x="2944471" y="1847739"/>
              <a:ext cx="3155821" cy="3705242"/>
            </a:xfrm>
            <a:custGeom>
              <a:avLst/>
              <a:gdLst>
                <a:gd name="T0" fmla="*/ 104 w 198"/>
                <a:gd name="T1" fmla="*/ 12 h 232"/>
                <a:gd name="T2" fmla="*/ 106 w 198"/>
                <a:gd name="T3" fmla="*/ 10 h 232"/>
                <a:gd name="T4" fmla="*/ 114 w 198"/>
                <a:gd name="T5" fmla="*/ 2 h 232"/>
                <a:gd name="T6" fmla="*/ 117 w 198"/>
                <a:gd name="T7" fmla="*/ 13 h 232"/>
                <a:gd name="T8" fmla="*/ 122 w 198"/>
                <a:gd name="T9" fmla="*/ 14 h 232"/>
                <a:gd name="T10" fmla="*/ 124 w 198"/>
                <a:gd name="T11" fmla="*/ 2 h 232"/>
                <a:gd name="T12" fmla="*/ 133 w 198"/>
                <a:gd name="T13" fmla="*/ 5 h 232"/>
                <a:gd name="T14" fmla="*/ 142 w 198"/>
                <a:gd name="T15" fmla="*/ 8 h 232"/>
                <a:gd name="T16" fmla="*/ 158 w 198"/>
                <a:gd name="T17" fmla="*/ 19 h 232"/>
                <a:gd name="T18" fmla="*/ 153 w 198"/>
                <a:gd name="T19" fmla="*/ 30 h 232"/>
                <a:gd name="T20" fmla="*/ 152 w 198"/>
                <a:gd name="T21" fmla="*/ 31 h 232"/>
                <a:gd name="T22" fmla="*/ 140 w 198"/>
                <a:gd name="T23" fmla="*/ 25 h 232"/>
                <a:gd name="T24" fmla="*/ 132 w 198"/>
                <a:gd name="T25" fmla="*/ 11 h 232"/>
                <a:gd name="T26" fmla="*/ 126 w 198"/>
                <a:gd name="T27" fmla="*/ 19 h 232"/>
                <a:gd name="T28" fmla="*/ 118 w 198"/>
                <a:gd name="T29" fmla="*/ 26 h 232"/>
                <a:gd name="T30" fmla="*/ 111 w 198"/>
                <a:gd name="T31" fmla="*/ 39 h 232"/>
                <a:gd name="T32" fmla="*/ 130 w 198"/>
                <a:gd name="T33" fmla="*/ 52 h 232"/>
                <a:gd name="T34" fmla="*/ 134 w 198"/>
                <a:gd name="T35" fmla="*/ 43 h 232"/>
                <a:gd name="T36" fmla="*/ 134 w 198"/>
                <a:gd name="T37" fmla="*/ 31 h 232"/>
                <a:gd name="T38" fmla="*/ 150 w 198"/>
                <a:gd name="T39" fmla="*/ 38 h 232"/>
                <a:gd name="T40" fmla="*/ 166 w 198"/>
                <a:gd name="T41" fmla="*/ 49 h 232"/>
                <a:gd name="T42" fmla="*/ 151 w 198"/>
                <a:gd name="T43" fmla="*/ 55 h 232"/>
                <a:gd name="T44" fmla="*/ 155 w 198"/>
                <a:gd name="T45" fmla="*/ 59 h 232"/>
                <a:gd name="T46" fmla="*/ 136 w 198"/>
                <a:gd name="T47" fmla="*/ 78 h 232"/>
                <a:gd name="T48" fmla="*/ 130 w 198"/>
                <a:gd name="T49" fmla="*/ 99 h 232"/>
                <a:gd name="T50" fmla="*/ 121 w 198"/>
                <a:gd name="T51" fmla="*/ 91 h 232"/>
                <a:gd name="T52" fmla="*/ 112 w 198"/>
                <a:gd name="T53" fmla="*/ 109 h 232"/>
                <a:gd name="T54" fmla="*/ 118 w 198"/>
                <a:gd name="T55" fmla="*/ 114 h 232"/>
                <a:gd name="T56" fmla="*/ 134 w 198"/>
                <a:gd name="T57" fmla="*/ 124 h 232"/>
                <a:gd name="T58" fmla="*/ 159 w 198"/>
                <a:gd name="T59" fmla="*/ 125 h 232"/>
                <a:gd name="T60" fmla="*/ 175 w 198"/>
                <a:gd name="T61" fmla="*/ 135 h 232"/>
                <a:gd name="T62" fmla="*/ 194 w 198"/>
                <a:gd name="T63" fmla="*/ 144 h 232"/>
                <a:gd name="T64" fmla="*/ 191 w 198"/>
                <a:gd name="T65" fmla="*/ 165 h 232"/>
                <a:gd name="T66" fmla="*/ 171 w 198"/>
                <a:gd name="T67" fmla="*/ 188 h 232"/>
                <a:gd name="T68" fmla="*/ 161 w 198"/>
                <a:gd name="T69" fmla="*/ 198 h 232"/>
                <a:gd name="T70" fmla="*/ 153 w 198"/>
                <a:gd name="T71" fmla="*/ 206 h 232"/>
                <a:gd name="T72" fmla="*/ 148 w 198"/>
                <a:gd name="T73" fmla="*/ 219 h 232"/>
                <a:gd name="T74" fmla="*/ 149 w 198"/>
                <a:gd name="T75" fmla="*/ 231 h 232"/>
                <a:gd name="T76" fmla="*/ 140 w 198"/>
                <a:gd name="T77" fmla="*/ 214 h 232"/>
                <a:gd name="T78" fmla="*/ 140 w 198"/>
                <a:gd name="T79" fmla="*/ 195 h 232"/>
                <a:gd name="T80" fmla="*/ 142 w 198"/>
                <a:gd name="T81" fmla="*/ 163 h 232"/>
                <a:gd name="T82" fmla="*/ 130 w 198"/>
                <a:gd name="T83" fmla="*/ 145 h 232"/>
                <a:gd name="T84" fmla="*/ 132 w 198"/>
                <a:gd name="T85" fmla="*/ 136 h 232"/>
                <a:gd name="T86" fmla="*/ 128 w 198"/>
                <a:gd name="T87" fmla="*/ 126 h 232"/>
                <a:gd name="T88" fmla="*/ 109 w 198"/>
                <a:gd name="T89" fmla="*/ 113 h 232"/>
                <a:gd name="T90" fmla="*/ 87 w 198"/>
                <a:gd name="T91" fmla="*/ 99 h 232"/>
                <a:gd name="T92" fmla="*/ 76 w 198"/>
                <a:gd name="T93" fmla="*/ 89 h 232"/>
                <a:gd name="T94" fmla="*/ 63 w 198"/>
                <a:gd name="T95" fmla="*/ 60 h 232"/>
                <a:gd name="T96" fmla="*/ 39 w 198"/>
                <a:gd name="T97" fmla="*/ 36 h 232"/>
                <a:gd name="T98" fmla="*/ 20 w 198"/>
                <a:gd name="T99" fmla="*/ 40 h 232"/>
                <a:gd name="T100" fmla="*/ 8 w 198"/>
                <a:gd name="T101" fmla="*/ 45 h 232"/>
                <a:gd name="T102" fmla="*/ 8 w 198"/>
                <a:gd name="T103" fmla="*/ 39 h 232"/>
                <a:gd name="T104" fmla="*/ 8 w 198"/>
                <a:gd name="T105" fmla="*/ 28 h 232"/>
                <a:gd name="T106" fmla="*/ 2 w 198"/>
                <a:gd name="T107" fmla="*/ 25 h 232"/>
                <a:gd name="T108" fmla="*/ 8 w 198"/>
                <a:gd name="T109" fmla="*/ 21 h 232"/>
                <a:gd name="T110" fmla="*/ 6 w 198"/>
                <a:gd name="T111" fmla="*/ 12 h 232"/>
                <a:gd name="T112" fmla="*/ 17 w 198"/>
                <a:gd name="T113" fmla="*/ 7 h 232"/>
                <a:gd name="T114" fmla="*/ 37 w 198"/>
                <a:gd name="T115" fmla="*/ 11 h 232"/>
                <a:gd name="T116" fmla="*/ 60 w 198"/>
                <a:gd name="T117" fmla="*/ 10 h 232"/>
                <a:gd name="T118" fmla="*/ 65 w 198"/>
                <a:gd name="T119" fmla="*/ 12 h 232"/>
                <a:gd name="T120" fmla="*/ 78 w 198"/>
                <a:gd name="T121" fmla="*/ 16 h 232"/>
                <a:gd name="T122" fmla="*/ 89 w 198"/>
                <a:gd name="T123" fmla="*/ 15 h 232"/>
                <a:gd name="T124" fmla="*/ 102 w 198"/>
                <a:gd name="T125" fmla="*/ 17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98" h="232">
                  <a:moveTo>
                    <a:pt x="102" y="17"/>
                  </a:moveTo>
                  <a:cubicBezTo>
                    <a:pt x="103" y="16"/>
                    <a:pt x="103" y="16"/>
                    <a:pt x="104" y="15"/>
                  </a:cubicBezTo>
                  <a:cubicBezTo>
                    <a:pt x="104" y="15"/>
                    <a:pt x="103" y="15"/>
                    <a:pt x="103" y="15"/>
                  </a:cubicBezTo>
                  <a:cubicBezTo>
                    <a:pt x="103" y="15"/>
                    <a:pt x="102" y="16"/>
                    <a:pt x="102" y="15"/>
                  </a:cubicBezTo>
                  <a:cubicBezTo>
                    <a:pt x="101" y="14"/>
                    <a:pt x="102" y="13"/>
                    <a:pt x="102" y="13"/>
                  </a:cubicBezTo>
                  <a:cubicBezTo>
                    <a:pt x="102" y="12"/>
                    <a:pt x="104" y="11"/>
                    <a:pt x="104" y="12"/>
                  </a:cubicBezTo>
                  <a:cubicBezTo>
                    <a:pt x="105" y="12"/>
                    <a:pt x="106" y="12"/>
                    <a:pt x="107" y="13"/>
                  </a:cubicBezTo>
                  <a:cubicBezTo>
                    <a:pt x="108" y="13"/>
                    <a:pt x="108" y="14"/>
                    <a:pt x="108" y="15"/>
                  </a:cubicBezTo>
                  <a:cubicBezTo>
                    <a:pt x="109" y="15"/>
                    <a:pt x="109" y="14"/>
                    <a:pt x="109" y="14"/>
                  </a:cubicBezTo>
                  <a:cubicBezTo>
                    <a:pt x="109" y="13"/>
                    <a:pt x="109" y="12"/>
                    <a:pt x="108" y="12"/>
                  </a:cubicBezTo>
                  <a:cubicBezTo>
                    <a:pt x="108" y="12"/>
                    <a:pt x="108" y="12"/>
                    <a:pt x="107" y="12"/>
                  </a:cubicBezTo>
                  <a:cubicBezTo>
                    <a:pt x="106" y="12"/>
                    <a:pt x="106" y="11"/>
                    <a:pt x="106" y="10"/>
                  </a:cubicBezTo>
                  <a:cubicBezTo>
                    <a:pt x="106" y="9"/>
                    <a:pt x="106" y="8"/>
                    <a:pt x="107" y="7"/>
                  </a:cubicBezTo>
                  <a:cubicBezTo>
                    <a:pt x="107" y="7"/>
                    <a:pt x="107" y="6"/>
                    <a:pt x="107" y="5"/>
                  </a:cubicBezTo>
                  <a:cubicBezTo>
                    <a:pt x="107" y="4"/>
                    <a:pt x="107" y="3"/>
                    <a:pt x="107" y="2"/>
                  </a:cubicBezTo>
                  <a:cubicBezTo>
                    <a:pt x="107" y="0"/>
                    <a:pt x="108" y="0"/>
                    <a:pt x="109" y="0"/>
                  </a:cubicBezTo>
                  <a:cubicBezTo>
                    <a:pt x="110" y="0"/>
                    <a:pt x="112" y="0"/>
                    <a:pt x="113" y="0"/>
                  </a:cubicBezTo>
                  <a:cubicBezTo>
                    <a:pt x="114" y="0"/>
                    <a:pt x="115" y="2"/>
                    <a:pt x="114" y="2"/>
                  </a:cubicBezTo>
                  <a:cubicBezTo>
                    <a:pt x="113" y="3"/>
                    <a:pt x="113" y="4"/>
                    <a:pt x="112" y="4"/>
                  </a:cubicBezTo>
                  <a:cubicBezTo>
                    <a:pt x="112" y="5"/>
                    <a:pt x="111" y="6"/>
                    <a:pt x="111" y="7"/>
                  </a:cubicBezTo>
                  <a:cubicBezTo>
                    <a:pt x="111" y="7"/>
                    <a:pt x="111" y="7"/>
                    <a:pt x="111" y="7"/>
                  </a:cubicBezTo>
                  <a:cubicBezTo>
                    <a:pt x="113" y="9"/>
                    <a:pt x="113" y="11"/>
                    <a:pt x="114" y="12"/>
                  </a:cubicBezTo>
                  <a:cubicBezTo>
                    <a:pt x="114" y="13"/>
                    <a:pt x="115" y="13"/>
                    <a:pt x="115" y="14"/>
                  </a:cubicBezTo>
                  <a:cubicBezTo>
                    <a:pt x="116" y="13"/>
                    <a:pt x="116" y="13"/>
                    <a:pt x="117" y="13"/>
                  </a:cubicBezTo>
                  <a:cubicBezTo>
                    <a:pt x="117" y="13"/>
                    <a:pt x="118" y="13"/>
                    <a:pt x="119" y="14"/>
                  </a:cubicBezTo>
                  <a:cubicBezTo>
                    <a:pt x="119" y="15"/>
                    <a:pt x="119" y="15"/>
                    <a:pt x="119" y="16"/>
                  </a:cubicBezTo>
                  <a:cubicBezTo>
                    <a:pt x="118" y="16"/>
                    <a:pt x="118" y="17"/>
                    <a:pt x="119" y="17"/>
                  </a:cubicBezTo>
                  <a:cubicBezTo>
                    <a:pt x="119" y="17"/>
                    <a:pt x="119" y="18"/>
                    <a:pt x="120" y="18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20" y="16"/>
                    <a:pt x="121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23" y="12"/>
                    <a:pt x="121" y="10"/>
                    <a:pt x="120" y="10"/>
                  </a:cubicBezTo>
                  <a:cubicBezTo>
                    <a:pt x="118" y="11"/>
                    <a:pt x="117" y="10"/>
                    <a:pt x="117" y="9"/>
                  </a:cubicBezTo>
                  <a:cubicBezTo>
                    <a:pt x="116" y="8"/>
                    <a:pt x="116" y="7"/>
                    <a:pt x="116" y="6"/>
                  </a:cubicBezTo>
                  <a:cubicBezTo>
                    <a:pt x="116" y="2"/>
                    <a:pt x="119" y="0"/>
                    <a:pt x="123" y="1"/>
                  </a:cubicBezTo>
                  <a:cubicBezTo>
                    <a:pt x="123" y="1"/>
                    <a:pt x="124" y="2"/>
                    <a:pt x="124" y="2"/>
                  </a:cubicBezTo>
                  <a:cubicBezTo>
                    <a:pt x="124" y="2"/>
                    <a:pt x="124" y="3"/>
                    <a:pt x="125" y="3"/>
                  </a:cubicBezTo>
                  <a:cubicBezTo>
                    <a:pt x="125" y="3"/>
                    <a:pt x="125" y="3"/>
                    <a:pt x="125" y="2"/>
                  </a:cubicBezTo>
                  <a:cubicBezTo>
                    <a:pt x="126" y="1"/>
                    <a:pt x="126" y="1"/>
                    <a:pt x="127" y="1"/>
                  </a:cubicBezTo>
                  <a:cubicBezTo>
                    <a:pt x="127" y="0"/>
                    <a:pt x="128" y="0"/>
                    <a:pt x="128" y="1"/>
                  </a:cubicBezTo>
                  <a:cubicBezTo>
                    <a:pt x="129" y="2"/>
                    <a:pt x="129" y="2"/>
                    <a:pt x="129" y="3"/>
                  </a:cubicBezTo>
                  <a:cubicBezTo>
                    <a:pt x="130" y="5"/>
                    <a:pt x="131" y="5"/>
                    <a:pt x="133" y="5"/>
                  </a:cubicBezTo>
                  <a:cubicBezTo>
                    <a:pt x="133" y="5"/>
                    <a:pt x="134" y="5"/>
                    <a:pt x="134" y="5"/>
                  </a:cubicBezTo>
                  <a:cubicBezTo>
                    <a:pt x="134" y="5"/>
                    <a:pt x="135" y="4"/>
                    <a:pt x="135" y="5"/>
                  </a:cubicBezTo>
                  <a:cubicBezTo>
                    <a:pt x="135" y="5"/>
                    <a:pt x="136" y="5"/>
                    <a:pt x="137" y="5"/>
                  </a:cubicBezTo>
                  <a:cubicBezTo>
                    <a:pt x="137" y="5"/>
                    <a:pt x="137" y="4"/>
                    <a:pt x="138" y="4"/>
                  </a:cubicBezTo>
                  <a:cubicBezTo>
                    <a:pt x="139" y="5"/>
                    <a:pt x="139" y="6"/>
                    <a:pt x="140" y="6"/>
                  </a:cubicBezTo>
                  <a:cubicBezTo>
                    <a:pt x="141" y="7"/>
                    <a:pt x="141" y="8"/>
                    <a:pt x="142" y="8"/>
                  </a:cubicBezTo>
                  <a:cubicBezTo>
                    <a:pt x="144" y="9"/>
                    <a:pt x="145" y="10"/>
                    <a:pt x="147" y="11"/>
                  </a:cubicBezTo>
                  <a:cubicBezTo>
                    <a:pt x="148" y="11"/>
                    <a:pt x="149" y="12"/>
                    <a:pt x="149" y="13"/>
                  </a:cubicBezTo>
                  <a:cubicBezTo>
                    <a:pt x="149" y="14"/>
                    <a:pt x="149" y="14"/>
                    <a:pt x="149" y="14"/>
                  </a:cubicBezTo>
                  <a:cubicBezTo>
                    <a:pt x="150" y="14"/>
                    <a:pt x="150" y="14"/>
                    <a:pt x="151" y="14"/>
                  </a:cubicBezTo>
                  <a:cubicBezTo>
                    <a:pt x="153" y="14"/>
                    <a:pt x="154" y="15"/>
                    <a:pt x="156" y="17"/>
                  </a:cubicBezTo>
                  <a:cubicBezTo>
                    <a:pt x="156" y="17"/>
                    <a:pt x="157" y="18"/>
                    <a:pt x="158" y="19"/>
                  </a:cubicBezTo>
                  <a:cubicBezTo>
                    <a:pt x="159" y="19"/>
                    <a:pt x="159" y="20"/>
                    <a:pt x="158" y="21"/>
                  </a:cubicBezTo>
                  <a:cubicBezTo>
                    <a:pt x="157" y="21"/>
                    <a:pt x="157" y="22"/>
                    <a:pt x="156" y="23"/>
                  </a:cubicBezTo>
                  <a:cubicBezTo>
                    <a:pt x="156" y="24"/>
                    <a:pt x="155" y="24"/>
                    <a:pt x="154" y="24"/>
                  </a:cubicBezTo>
                  <a:cubicBezTo>
                    <a:pt x="154" y="24"/>
                    <a:pt x="153" y="23"/>
                    <a:pt x="153" y="23"/>
                  </a:cubicBezTo>
                  <a:cubicBezTo>
                    <a:pt x="152" y="23"/>
                    <a:pt x="152" y="22"/>
                    <a:pt x="151" y="22"/>
                  </a:cubicBezTo>
                  <a:cubicBezTo>
                    <a:pt x="153" y="25"/>
                    <a:pt x="155" y="27"/>
                    <a:pt x="153" y="30"/>
                  </a:cubicBezTo>
                  <a:cubicBezTo>
                    <a:pt x="152" y="30"/>
                    <a:pt x="151" y="29"/>
                    <a:pt x="151" y="28"/>
                  </a:cubicBezTo>
                  <a:cubicBezTo>
                    <a:pt x="151" y="28"/>
                    <a:pt x="150" y="28"/>
                    <a:pt x="150" y="28"/>
                  </a:cubicBezTo>
                  <a:cubicBezTo>
                    <a:pt x="149" y="27"/>
                    <a:pt x="148" y="27"/>
                    <a:pt x="147" y="27"/>
                  </a:cubicBezTo>
                  <a:cubicBezTo>
                    <a:pt x="147" y="28"/>
                    <a:pt x="148" y="29"/>
                    <a:pt x="149" y="29"/>
                  </a:cubicBezTo>
                  <a:cubicBezTo>
                    <a:pt x="150" y="29"/>
                    <a:pt x="151" y="30"/>
                    <a:pt x="152" y="30"/>
                  </a:cubicBezTo>
                  <a:cubicBezTo>
                    <a:pt x="152" y="30"/>
                    <a:pt x="152" y="31"/>
                    <a:pt x="152" y="31"/>
                  </a:cubicBezTo>
                  <a:cubicBezTo>
                    <a:pt x="152" y="32"/>
                    <a:pt x="152" y="32"/>
                    <a:pt x="151" y="32"/>
                  </a:cubicBezTo>
                  <a:cubicBezTo>
                    <a:pt x="151" y="32"/>
                    <a:pt x="151" y="32"/>
                    <a:pt x="151" y="32"/>
                  </a:cubicBezTo>
                  <a:cubicBezTo>
                    <a:pt x="149" y="32"/>
                    <a:pt x="148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3" y="30"/>
                    <a:pt x="142" y="28"/>
                    <a:pt x="141" y="26"/>
                  </a:cubicBezTo>
                  <a:cubicBezTo>
                    <a:pt x="140" y="26"/>
                    <a:pt x="140" y="26"/>
                    <a:pt x="140" y="25"/>
                  </a:cubicBezTo>
                  <a:cubicBezTo>
                    <a:pt x="139" y="25"/>
                    <a:pt x="138" y="24"/>
                    <a:pt x="139" y="23"/>
                  </a:cubicBezTo>
                  <a:cubicBezTo>
                    <a:pt x="139" y="22"/>
                    <a:pt x="140" y="21"/>
                    <a:pt x="141" y="20"/>
                  </a:cubicBezTo>
                  <a:cubicBezTo>
                    <a:pt x="141" y="19"/>
                    <a:pt x="141" y="17"/>
                    <a:pt x="140" y="17"/>
                  </a:cubicBezTo>
                  <a:cubicBezTo>
                    <a:pt x="140" y="16"/>
                    <a:pt x="139" y="16"/>
                    <a:pt x="139" y="15"/>
                  </a:cubicBezTo>
                  <a:cubicBezTo>
                    <a:pt x="139" y="14"/>
                    <a:pt x="137" y="13"/>
                    <a:pt x="136" y="12"/>
                  </a:cubicBezTo>
                  <a:cubicBezTo>
                    <a:pt x="135" y="12"/>
                    <a:pt x="134" y="11"/>
                    <a:pt x="132" y="11"/>
                  </a:cubicBezTo>
                  <a:cubicBezTo>
                    <a:pt x="132" y="11"/>
                    <a:pt x="131" y="11"/>
                    <a:pt x="130" y="12"/>
                  </a:cubicBezTo>
                  <a:cubicBezTo>
                    <a:pt x="129" y="12"/>
                    <a:pt x="128" y="12"/>
                    <a:pt x="127" y="12"/>
                  </a:cubicBezTo>
                  <a:cubicBezTo>
                    <a:pt x="128" y="14"/>
                    <a:pt x="128" y="15"/>
                    <a:pt x="128" y="16"/>
                  </a:cubicBezTo>
                  <a:cubicBezTo>
                    <a:pt x="128" y="18"/>
                    <a:pt x="128" y="18"/>
                    <a:pt x="127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7" y="20"/>
                    <a:pt x="127" y="21"/>
                    <a:pt x="126" y="21"/>
                  </a:cubicBezTo>
                  <a:cubicBezTo>
                    <a:pt x="126" y="21"/>
                    <a:pt x="125" y="21"/>
                    <a:pt x="124" y="21"/>
                  </a:cubicBezTo>
                  <a:cubicBezTo>
                    <a:pt x="124" y="21"/>
                    <a:pt x="124" y="21"/>
                    <a:pt x="123" y="20"/>
                  </a:cubicBezTo>
                  <a:cubicBezTo>
                    <a:pt x="123" y="20"/>
                    <a:pt x="122" y="20"/>
                    <a:pt x="121" y="21"/>
                  </a:cubicBezTo>
                  <a:cubicBezTo>
                    <a:pt x="121" y="22"/>
                    <a:pt x="120" y="24"/>
                    <a:pt x="119" y="25"/>
                  </a:cubicBezTo>
                  <a:cubicBezTo>
                    <a:pt x="119" y="25"/>
                    <a:pt x="119" y="26"/>
                    <a:pt x="118" y="26"/>
                  </a:cubicBezTo>
                  <a:cubicBezTo>
                    <a:pt x="117" y="26"/>
                    <a:pt x="117" y="27"/>
                    <a:pt x="116" y="27"/>
                  </a:cubicBezTo>
                  <a:cubicBezTo>
                    <a:pt x="115" y="27"/>
                    <a:pt x="115" y="27"/>
                    <a:pt x="115" y="28"/>
                  </a:cubicBezTo>
                  <a:cubicBezTo>
                    <a:pt x="114" y="30"/>
                    <a:pt x="112" y="30"/>
                    <a:pt x="111" y="32"/>
                  </a:cubicBezTo>
                  <a:cubicBezTo>
                    <a:pt x="110" y="32"/>
                    <a:pt x="109" y="33"/>
                    <a:pt x="109" y="35"/>
                  </a:cubicBezTo>
                  <a:cubicBezTo>
                    <a:pt x="108" y="37"/>
                    <a:pt x="109" y="37"/>
                    <a:pt x="111" y="39"/>
                  </a:cubicBezTo>
                  <a:cubicBezTo>
                    <a:pt x="111" y="39"/>
                    <a:pt x="111" y="39"/>
                    <a:pt x="111" y="39"/>
                  </a:cubicBezTo>
                  <a:cubicBezTo>
                    <a:pt x="112" y="41"/>
                    <a:pt x="114" y="41"/>
                    <a:pt x="115" y="41"/>
                  </a:cubicBezTo>
                  <a:cubicBezTo>
                    <a:pt x="117" y="42"/>
                    <a:pt x="118" y="42"/>
                    <a:pt x="119" y="43"/>
                  </a:cubicBezTo>
                  <a:cubicBezTo>
                    <a:pt x="120" y="44"/>
                    <a:pt x="122" y="45"/>
                    <a:pt x="123" y="46"/>
                  </a:cubicBezTo>
                  <a:cubicBezTo>
                    <a:pt x="124" y="46"/>
                    <a:pt x="124" y="46"/>
                    <a:pt x="125" y="46"/>
                  </a:cubicBezTo>
                  <a:cubicBezTo>
                    <a:pt x="127" y="45"/>
                    <a:pt x="128" y="47"/>
                    <a:pt x="128" y="49"/>
                  </a:cubicBezTo>
                  <a:cubicBezTo>
                    <a:pt x="127" y="51"/>
                    <a:pt x="128" y="51"/>
                    <a:pt x="130" y="52"/>
                  </a:cubicBezTo>
                  <a:cubicBezTo>
                    <a:pt x="130" y="52"/>
                    <a:pt x="131" y="53"/>
                    <a:pt x="131" y="53"/>
                  </a:cubicBezTo>
                  <a:cubicBezTo>
                    <a:pt x="131" y="53"/>
                    <a:pt x="132" y="52"/>
                    <a:pt x="132" y="52"/>
                  </a:cubicBezTo>
                  <a:cubicBezTo>
                    <a:pt x="131" y="50"/>
                    <a:pt x="131" y="48"/>
                    <a:pt x="131" y="47"/>
                  </a:cubicBezTo>
                  <a:cubicBezTo>
                    <a:pt x="131" y="46"/>
                    <a:pt x="131" y="45"/>
                    <a:pt x="132" y="45"/>
                  </a:cubicBezTo>
                  <a:cubicBezTo>
                    <a:pt x="132" y="45"/>
                    <a:pt x="133" y="45"/>
                    <a:pt x="133" y="44"/>
                  </a:cubicBezTo>
                  <a:cubicBezTo>
                    <a:pt x="134" y="44"/>
                    <a:pt x="134" y="43"/>
                    <a:pt x="134" y="43"/>
                  </a:cubicBezTo>
                  <a:cubicBezTo>
                    <a:pt x="134" y="42"/>
                    <a:pt x="134" y="42"/>
                    <a:pt x="135" y="41"/>
                  </a:cubicBezTo>
                  <a:cubicBezTo>
                    <a:pt x="135" y="41"/>
                    <a:pt x="134" y="40"/>
                    <a:pt x="134" y="40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37"/>
                    <a:pt x="132" y="37"/>
                    <a:pt x="133" y="36"/>
                  </a:cubicBezTo>
                  <a:cubicBezTo>
                    <a:pt x="134" y="35"/>
                    <a:pt x="134" y="35"/>
                    <a:pt x="133" y="34"/>
                  </a:cubicBezTo>
                  <a:cubicBezTo>
                    <a:pt x="132" y="33"/>
                    <a:pt x="133" y="32"/>
                    <a:pt x="134" y="31"/>
                  </a:cubicBezTo>
                  <a:cubicBezTo>
                    <a:pt x="135" y="31"/>
                    <a:pt x="137" y="31"/>
                    <a:pt x="138" y="30"/>
                  </a:cubicBezTo>
                  <a:cubicBezTo>
                    <a:pt x="139" y="30"/>
                    <a:pt x="140" y="31"/>
                    <a:pt x="141" y="32"/>
                  </a:cubicBezTo>
                  <a:cubicBezTo>
                    <a:pt x="142" y="32"/>
                    <a:pt x="143" y="32"/>
                    <a:pt x="144" y="33"/>
                  </a:cubicBezTo>
                  <a:cubicBezTo>
                    <a:pt x="144" y="33"/>
                    <a:pt x="144" y="33"/>
                    <a:pt x="145" y="34"/>
                  </a:cubicBezTo>
                  <a:cubicBezTo>
                    <a:pt x="146" y="35"/>
                    <a:pt x="147" y="36"/>
                    <a:pt x="147" y="38"/>
                  </a:cubicBezTo>
                  <a:cubicBezTo>
                    <a:pt x="148" y="39"/>
                    <a:pt x="149" y="39"/>
                    <a:pt x="150" y="38"/>
                  </a:cubicBezTo>
                  <a:cubicBezTo>
                    <a:pt x="151" y="38"/>
                    <a:pt x="151" y="37"/>
                    <a:pt x="152" y="37"/>
                  </a:cubicBezTo>
                  <a:cubicBezTo>
                    <a:pt x="152" y="36"/>
                    <a:pt x="153" y="36"/>
                    <a:pt x="154" y="37"/>
                  </a:cubicBezTo>
                  <a:cubicBezTo>
                    <a:pt x="155" y="38"/>
                    <a:pt x="156" y="40"/>
                    <a:pt x="158" y="41"/>
                  </a:cubicBezTo>
                  <a:cubicBezTo>
                    <a:pt x="158" y="41"/>
                    <a:pt x="159" y="42"/>
                    <a:pt x="159" y="42"/>
                  </a:cubicBezTo>
                  <a:cubicBezTo>
                    <a:pt x="160" y="44"/>
                    <a:pt x="162" y="46"/>
                    <a:pt x="164" y="47"/>
                  </a:cubicBezTo>
                  <a:cubicBezTo>
                    <a:pt x="165" y="47"/>
                    <a:pt x="165" y="48"/>
                    <a:pt x="166" y="49"/>
                  </a:cubicBezTo>
                  <a:cubicBezTo>
                    <a:pt x="167" y="50"/>
                    <a:pt x="166" y="51"/>
                    <a:pt x="166" y="52"/>
                  </a:cubicBezTo>
                  <a:cubicBezTo>
                    <a:pt x="165" y="53"/>
                    <a:pt x="163" y="54"/>
                    <a:pt x="162" y="54"/>
                  </a:cubicBezTo>
                  <a:cubicBezTo>
                    <a:pt x="160" y="54"/>
                    <a:pt x="159" y="55"/>
                    <a:pt x="158" y="55"/>
                  </a:cubicBezTo>
                  <a:cubicBezTo>
                    <a:pt x="157" y="55"/>
                    <a:pt x="156" y="56"/>
                    <a:pt x="155" y="55"/>
                  </a:cubicBezTo>
                  <a:cubicBezTo>
                    <a:pt x="155" y="55"/>
                    <a:pt x="155" y="54"/>
                    <a:pt x="155" y="54"/>
                  </a:cubicBezTo>
                  <a:cubicBezTo>
                    <a:pt x="154" y="55"/>
                    <a:pt x="152" y="54"/>
                    <a:pt x="151" y="55"/>
                  </a:cubicBezTo>
                  <a:cubicBezTo>
                    <a:pt x="150" y="56"/>
                    <a:pt x="149" y="57"/>
                    <a:pt x="148" y="58"/>
                  </a:cubicBezTo>
                  <a:cubicBezTo>
                    <a:pt x="147" y="58"/>
                    <a:pt x="147" y="58"/>
                    <a:pt x="147" y="58"/>
                  </a:cubicBezTo>
                  <a:cubicBezTo>
                    <a:pt x="147" y="59"/>
                    <a:pt x="147" y="59"/>
                    <a:pt x="147" y="59"/>
                  </a:cubicBezTo>
                  <a:cubicBezTo>
                    <a:pt x="147" y="59"/>
                    <a:pt x="148" y="59"/>
                    <a:pt x="148" y="59"/>
                  </a:cubicBezTo>
                  <a:cubicBezTo>
                    <a:pt x="149" y="58"/>
                    <a:pt x="151" y="57"/>
                    <a:pt x="153" y="57"/>
                  </a:cubicBezTo>
                  <a:cubicBezTo>
                    <a:pt x="154" y="58"/>
                    <a:pt x="155" y="58"/>
                    <a:pt x="155" y="59"/>
                  </a:cubicBezTo>
                  <a:cubicBezTo>
                    <a:pt x="155" y="63"/>
                    <a:pt x="152" y="66"/>
                    <a:pt x="149" y="67"/>
                  </a:cubicBezTo>
                  <a:cubicBezTo>
                    <a:pt x="148" y="67"/>
                    <a:pt x="147" y="67"/>
                    <a:pt x="146" y="68"/>
                  </a:cubicBezTo>
                  <a:cubicBezTo>
                    <a:pt x="146" y="69"/>
                    <a:pt x="145" y="70"/>
                    <a:pt x="145" y="71"/>
                  </a:cubicBezTo>
                  <a:cubicBezTo>
                    <a:pt x="144" y="72"/>
                    <a:pt x="143" y="73"/>
                    <a:pt x="142" y="73"/>
                  </a:cubicBezTo>
                  <a:cubicBezTo>
                    <a:pt x="140" y="74"/>
                    <a:pt x="139" y="75"/>
                    <a:pt x="137" y="76"/>
                  </a:cubicBezTo>
                  <a:cubicBezTo>
                    <a:pt x="137" y="77"/>
                    <a:pt x="136" y="77"/>
                    <a:pt x="136" y="78"/>
                  </a:cubicBezTo>
                  <a:cubicBezTo>
                    <a:pt x="137" y="81"/>
                    <a:pt x="135" y="83"/>
                    <a:pt x="134" y="85"/>
                  </a:cubicBezTo>
                  <a:cubicBezTo>
                    <a:pt x="133" y="86"/>
                    <a:pt x="132" y="87"/>
                    <a:pt x="130" y="88"/>
                  </a:cubicBezTo>
                  <a:cubicBezTo>
                    <a:pt x="129" y="88"/>
                    <a:pt x="129" y="89"/>
                    <a:pt x="129" y="90"/>
                  </a:cubicBezTo>
                  <a:cubicBezTo>
                    <a:pt x="130" y="92"/>
                    <a:pt x="130" y="94"/>
                    <a:pt x="131" y="96"/>
                  </a:cubicBezTo>
                  <a:cubicBezTo>
                    <a:pt x="131" y="96"/>
                    <a:pt x="131" y="97"/>
                    <a:pt x="131" y="97"/>
                  </a:cubicBezTo>
                  <a:cubicBezTo>
                    <a:pt x="131" y="98"/>
                    <a:pt x="131" y="99"/>
                    <a:pt x="130" y="99"/>
                  </a:cubicBezTo>
                  <a:cubicBezTo>
                    <a:pt x="130" y="99"/>
                    <a:pt x="129" y="99"/>
                    <a:pt x="129" y="99"/>
                  </a:cubicBezTo>
                  <a:cubicBezTo>
                    <a:pt x="128" y="99"/>
                    <a:pt x="128" y="98"/>
                    <a:pt x="128" y="98"/>
                  </a:cubicBezTo>
                  <a:cubicBezTo>
                    <a:pt x="127" y="97"/>
                    <a:pt x="126" y="96"/>
                    <a:pt x="126" y="94"/>
                  </a:cubicBezTo>
                  <a:cubicBezTo>
                    <a:pt x="125" y="94"/>
                    <a:pt x="125" y="94"/>
                    <a:pt x="124" y="94"/>
                  </a:cubicBezTo>
                  <a:cubicBezTo>
                    <a:pt x="124" y="93"/>
                    <a:pt x="123" y="92"/>
                    <a:pt x="122" y="92"/>
                  </a:cubicBezTo>
                  <a:cubicBezTo>
                    <a:pt x="121" y="92"/>
                    <a:pt x="121" y="91"/>
                    <a:pt x="121" y="91"/>
                  </a:cubicBezTo>
                  <a:cubicBezTo>
                    <a:pt x="118" y="90"/>
                    <a:pt x="115" y="89"/>
                    <a:pt x="111" y="91"/>
                  </a:cubicBezTo>
                  <a:cubicBezTo>
                    <a:pt x="109" y="91"/>
                    <a:pt x="108" y="92"/>
                    <a:pt x="108" y="94"/>
                  </a:cubicBezTo>
                  <a:cubicBezTo>
                    <a:pt x="107" y="96"/>
                    <a:pt x="106" y="98"/>
                    <a:pt x="105" y="100"/>
                  </a:cubicBezTo>
                  <a:cubicBezTo>
                    <a:pt x="104" y="102"/>
                    <a:pt x="104" y="104"/>
                    <a:pt x="105" y="105"/>
                  </a:cubicBezTo>
                  <a:cubicBezTo>
                    <a:pt x="105" y="108"/>
                    <a:pt x="108" y="110"/>
                    <a:pt x="110" y="110"/>
                  </a:cubicBezTo>
                  <a:cubicBezTo>
                    <a:pt x="110" y="110"/>
                    <a:pt x="111" y="110"/>
                    <a:pt x="112" y="109"/>
                  </a:cubicBezTo>
                  <a:cubicBezTo>
                    <a:pt x="113" y="109"/>
                    <a:pt x="114" y="108"/>
                    <a:pt x="115" y="106"/>
                  </a:cubicBezTo>
                  <a:cubicBezTo>
                    <a:pt x="116" y="105"/>
                    <a:pt x="118" y="104"/>
                    <a:pt x="120" y="105"/>
                  </a:cubicBezTo>
                  <a:cubicBezTo>
                    <a:pt x="120" y="105"/>
                    <a:pt x="121" y="105"/>
                    <a:pt x="121" y="106"/>
                  </a:cubicBezTo>
                  <a:cubicBezTo>
                    <a:pt x="121" y="106"/>
                    <a:pt x="121" y="107"/>
                    <a:pt x="120" y="108"/>
                  </a:cubicBezTo>
                  <a:cubicBezTo>
                    <a:pt x="120" y="109"/>
                    <a:pt x="119" y="110"/>
                    <a:pt x="118" y="112"/>
                  </a:cubicBezTo>
                  <a:cubicBezTo>
                    <a:pt x="118" y="112"/>
                    <a:pt x="118" y="113"/>
                    <a:pt x="118" y="114"/>
                  </a:cubicBezTo>
                  <a:cubicBezTo>
                    <a:pt x="119" y="114"/>
                    <a:pt x="120" y="113"/>
                    <a:pt x="121" y="114"/>
                  </a:cubicBezTo>
                  <a:cubicBezTo>
                    <a:pt x="122" y="114"/>
                    <a:pt x="123" y="114"/>
                    <a:pt x="124" y="114"/>
                  </a:cubicBezTo>
                  <a:cubicBezTo>
                    <a:pt x="125" y="114"/>
                    <a:pt x="125" y="114"/>
                    <a:pt x="125" y="114"/>
                  </a:cubicBezTo>
                  <a:cubicBezTo>
                    <a:pt x="125" y="116"/>
                    <a:pt x="126" y="118"/>
                    <a:pt x="125" y="120"/>
                  </a:cubicBezTo>
                  <a:cubicBezTo>
                    <a:pt x="125" y="122"/>
                    <a:pt x="127" y="124"/>
                    <a:pt x="130" y="123"/>
                  </a:cubicBezTo>
                  <a:cubicBezTo>
                    <a:pt x="131" y="123"/>
                    <a:pt x="133" y="123"/>
                    <a:pt x="134" y="124"/>
                  </a:cubicBezTo>
                  <a:cubicBezTo>
                    <a:pt x="135" y="125"/>
                    <a:pt x="136" y="125"/>
                    <a:pt x="137" y="124"/>
                  </a:cubicBezTo>
                  <a:cubicBezTo>
                    <a:pt x="137" y="124"/>
                    <a:pt x="137" y="123"/>
                    <a:pt x="137" y="123"/>
                  </a:cubicBezTo>
                  <a:cubicBezTo>
                    <a:pt x="137" y="121"/>
                    <a:pt x="137" y="121"/>
                    <a:pt x="139" y="121"/>
                  </a:cubicBezTo>
                  <a:cubicBezTo>
                    <a:pt x="142" y="120"/>
                    <a:pt x="145" y="121"/>
                    <a:pt x="149" y="122"/>
                  </a:cubicBezTo>
                  <a:cubicBezTo>
                    <a:pt x="151" y="122"/>
                    <a:pt x="152" y="122"/>
                    <a:pt x="154" y="123"/>
                  </a:cubicBezTo>
                  <a:cubicBezTo>
                    <a:pt x="156" y="124"/>
                    <a:pt x="158" y="124"/>
                    <a:pt x="159" y="125"/>
                  </a:cubicBezTo>
                  <a:cubicBezTo>
                    <a:pt x="160" y="125"/>
                    <a:pt x="160" y="125"/>
                    <a:pt x="161" y="125"/>
                  </a:cubicBezTo>
                  <a:cubicBezTo>
                    <a:pt x="163" y="126"/>
                    <a:pt x="165" y="127"/>
                    <a:pt x="166" y="128"/>
                  </a:cubicBezTo>
                  <a:cubicBezTo>
                    <a:pt x="167" y="128"/>
                    <a:pt x="167" y="128"/>
                    <a:pt x="168" y="128"/>
                  </a:cubicBezTo>
                  <a:cubicBezTo>
                    <a:pt x="171" y="128"/>
                    <a:pt x="173" y="130"/>
                    <a:pt x="174" y="133"/>
                  </a:cubicBezTo>
                  <a:cubicBezTo>
                    <a:pt x="174" y="133"/>
                    <a:pt x="175" y="134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6" y="136"/>
                    <a:pt x="177" y="137"/>
                    <a:pt x="178" y="138"/>
                  </a:cubicBezTo>
                  <a:cubicBezTo>
                    <a:pt x="179" y="138"/>
                    <a:pt x="180" y="139"/>
                    <a:pt x="181" y="139"/>
                  </a:cubicBezTo>
                  <a:cubicBezTo>
                    <a:pt x="182" y="139"/>
                    <a:pt x="183" y="140"/>
                    <a:pt x="184" y="141"/>
                  </a:cubicBezTo>
                  <a:cubicBezTo>
                    <a:pt x="186" y="141"/>
                    <a:pt x="188" y="141"/>
                    <a:pt x="190" y="142"/>
                  </a:cubicBezTo>
                  <a:cubicBezTo>
                    <a:pt x="191" y="142"/>
                    <a:pt x="192" y="143"/>
                    <a:pt x="193" y="143"/>
                  </a:cubicBezTo>
                  <a:cubicBezTo>
                    <a:pt x="193" y="144"/>
                    <a:pt x="193" y="144"/>
                    <a:pt x="194" y="144"/>
                  </a:cubicBezTo>
                  <a:cubicBezTo>
                    <a:pt x="194" y="145"/>
                    <a:pt x="195" y="145"/>
                    <a:pt x="195" y="144"/>
                  </a:cubicBezTo>
                  <a:cubicBezTo>
                    <a:pt x="197" y="145"/>
                    <a:pt x="198" y="147"/>
                    <a:pt x="198" y="149"/>
                  </a:cubicBezTo>
                  <a:cubicBezTo>
                    <a:pt x="197" y="151"/>
                    <a:pt x="196" y="153"/>
                    <a:pt x="195" y="154"/>
                  </a:cubicBezTo>
                  <a:cubicBezTo>
                    <a:pt x="195" y="154"/>
                    <a:pt x="194" y="155"/>
                    <a:pt x="194" y="155"/>
                  </a:cubicBezTo>
                  <a:cubicBezTo>
                    <a:pt x="192" y="156"/>
                    <a:pt x="191" y="158"/>
                    <a:pt x="192" y="161"/>
                  </a:cubicBezTo>
                  <a:cubicBezTo>
                    <a:pt x="192" y="162"/>
                    <a:pt x="191" y="163"/>
                    <a:pt x="191" y="165"/>
                  </a:cubicBezTo>
                  <a:cubicBezTo>
                    <a:pt x="190" y="166"/>
                    <a:pt x="190" y="167"/>
                    <a:pt x="190" y="168"/>
                  </a:cubicBezTo>
                  <a:cubicBezTo>
                    <a:pt x="189" y="170"/>
                    <a:pt x="187" y="172"/>
                    <a:pt x="184" y="172"/>
                  </a:cubicBezTo>
                  <a:cubicBezTo>
                    <a:pt x="182" y="173"/>
                    <a:pt x="181" y="174"/>
                    <a:pt x="179" y="175"/>
                  </a:cubicBezTo>
                  <a:cubicBezTo>
                    <a:pt x="178" y="176"/>
                    <a:pt x="178" y="177"/>
                    <a:pt x="178" y="179"/>
                  </a:cubicBezTo>
                  <a:cubicBezTo>
                    <a:pt x="178" y="182"/>
                    <a:pt x="177" y="184"/>
                    <a:pt x="175" y="185"/>
                  </a:cubicBezTo>
                  <a:cubicBezTo>
                    <a:pt x="174" y="186"/>
                    <a:pt x="172" y="187"/>
                    <a:pt x="171" y="188"/>
                  </a:cubicBezTo>
                  <a:cubicBezTo>
                    <a:pt x="171" y="188"/>
                    <a:pt x="170" y="189"/>
                    <a:pt x="170" y="190"/>
                  </a:cubicBezTo>
                  <a:cubicBezTo>
                    <a:pt x="170" y="191"/>
                    <a:pt x="169" y="191"/>
                    <a:pt x="168" y="191"/>
                  </a:cubicBezTo>
                  <a:cubicBezTo>
                    <a:pt x="167" y="192"/>
                    <a:pt x="166" y="192"/>
                    <a:pt x="164" y="192"/>
                  </a:cubicBezTo>
                  <a:cubicBezTo>
                    <a:pt x="165" y="193"/>
                    <a:pt x="165" y="193"/>
                    <a:pt x="165" y="194"/>
                  </a:cubicBezTo>
                  <a:cubicBezTo>
                    <a:pt x="165" y="194"/>
                    <a:pt x="165" y="195"/>
                    <a:pt x="165" y="195"/>
                  </a:cubicBezTo>
                  <a:cubicBezTo>
                    <a:pt x="164" y="197"/>
                    <a:pt x="163" y="198"/>
                    <a:pt x="161" y="198"/>
                  </a:cubicBezTo>
                  <a:cubicBezTo>
                    <a:pt x="160" y="198"/>
                    <a:pt x="159" y="198"/>
                    <a:pt x="159" y="199"/>
                  </a:cubicBezTo>
                  <a:cubicBezTo>
                    <a:pt x="157" y="199"/>
                    <a:pt x="157" y="200"/>
                    <a:pt x="157" y="201"/>
                  </a:cubicBezTo>
                  <a:cubicBezTo>
                    <a:pt x="157" y="201"/>
                    <a:pt x="157" y="202"/>
                    <a:pt x="157" y="202"/>
                  </a:cubicBezTo>
                  <a:cubicBezTo>
                    <a:pt x="156" y="202"/>
                    <a:pt x="155" y="203"/>
                    <a:pt x="154" y="203"/>
                  </a:cubicBezTo>
                  <a:cubicBezTo>
                    <a:pt x="154" y="203"/>
                    <a:pt x="154" y="203"/>
                    <a:pt x="153" y="203"/>
                  </a:cubicBezTo>
                  <a:cubicBezTo>
                    <a:pt x="153" y="204"/>
                    <a:pt x="152" y="205"/>
                    <a:pt x="153" y="206"/>
                  </a:cubicBezTo>
                  <a:cubicBezTo>
                    <a:pt x="153" y="207"/>
                    <a:pt x="153" y="207"/>
                    <a:pt x="152" y="208"/>
                  </a:cubicBezTo>
                  <a:cubicBezTo>
                    <a:pt x="151" y="208"/>
                    <a:pt x="151" y="209"/>
                    <a:pt x="150" y="210"/>
                  </a:cubicBezTo>
                  <a:cubicBezTo>
                    <a:pt x="149" y="211"/>
                    <a:pt x="149" y="213"/>
                    <a:pt x="151" y="213"/>
                  </a:cubicBezTo>
                  <a:cubicBezTo>
                    <a:pt x="152" y="213"/>
                    <a:pt x="152" y="214"/>
                    <a:pt x="152" y="215"/>
                  </a:cubicBezTo>
                  <a:cubicBezTo>
                    <a:pt x="151" y="216"/>
                    <a:pt x="151" y="216"/>
                    <a:pt x="150" y="217"/>
                  </a:cubicBezTo>
                  <a:cubicBezTo>
                    <a:pt x="149" y="217"/>
                    <a:pt x="148" y="218"/>
                    <a:pt x="148" y="219"/>
                  </a:cubicBezTo>
                  <a:cubicBezTo>
                    <a:pt x="148" y="219"/>
                    <a:pt x="148" y="219"/>
                    <a:pt x="148" y="219"/>
                  </a:cubicBezTo>
                  <a:cubicBezTo>
                    <a:pt x="146" y="220"/>
                    <a:pt x="147" y="221"/>
                    <a:pt x="147" y="223"/>
                  </a:cubicBezTo>
                  <a:cubicBezTo>
                    <a:pt x="148" y="225"/>
                    <a:pt x="150" y="227"/>
                    <a:pt x="151" y="229"/>
                  </a:cubicBezTo>
                  <a:cubicBezTo>
                    <a:pt x="151" y="229"/>
                    <a:pt x="152" y="230"/>
                    <a:pt x="152" y="230"/>
                  </a:cubicBezTo>
                  <a:cubicBezTo>
                    <a:pt x="152" y="231"/>
                    <a:pt x="152" y="232"/>
                    <a:pt x="151" y="232"/>
                  </a:cubicBezTo>
                  <a:cubicBezTo>
                    <a:pt x="150" y="232"/>
                    <a:pt x="150" y="232"/>
                    <a:pt x="149" y="231"/>
                  </a:cubicBezTo>
                  <a:cubicBezTo>
                    <a:pt x="149" y="231"/>
                    <a:pt x="148" y="231"/>
                    <a:pt x="147" y="230"/>
                  </a:cubicBezTo>
                  <a:cubicBezTo>
                    <a:pt x="147" y="230"/>
                    <a:pt x="146" y="230"/>
                    <a:pt x="146" y="229"/>
                  </a:cubicBezTo>
                  <a:cubicBezTo>
                    <a:pt x="144" y="227"/>
                    <a:pt x="143" y="226"/>
                    <a:pt x="141" y="224"/>
                  </a:cubicBezTo>
                  <a:cubicBezTo>
                    <a:pt x="140" y="223"/>
                    <a:pt x="139" y="221"/>
                    <a:pt x="139" y="219"/>
                  </a:cubicBezTo>
                  <a:cubicBezTo>
                    <a:pt x="139" y="218"/>
                    <a:pt x="139" y="218"/>
                    <a:pt x="139" y="217"/>
                  </a:cubicBezTo>
                  <a:cubicBezTo>
                    <a:pt x="139" y="216"/>
                    <a:pt x="140" y="215"/>
                    <a:pt x="140" y="214"/>
                  </a:cubicBezTo>
                  <a:cubicBezTo>
                    <a:pt x="141" y="211"/>
                    <a:pt x="141" y="208"/>
                    <a:pt x="141" y="205"/>
                  </a:cubicBezTo>
                  <a:cubicBezTo>
                    <a:pt x="141" y="205"/>
                    <a:pt x="141" y="205"/>
                    <a:pt x="141" y="204"/>
                  </a:cubicBezTo>
                  <a:cubicBezTo>
                    <a:pt x="141" y="204"/>
                    <a:pt x="141" y="204"/>
                    <a:pt x="140" y="204"/>
                  </a:cubicBezTo>
                  <a:cubicBezTo>
                    <a:pt x="139" y="204"/>
                    <a:pt x="139" y="203"/>
                    <a:pt x="139" y="202"/>
                  </a:cubicBezTo>
                  <a:cubicBezTo>
                    <a:pt x="140" y="200"/>
                    <a:pt x="140" y="198"/>
                    <a:pt x="140" y="196"/>
                  </a:cubicBezTo>
                  <a:cubicBezTo>
                    <a:pt x="140" y="196"/>
                    <a:pt x="140" y="196"/>
                    <a:pt x="140" y="195"/>
                  </a:cubicBezTo>
                  <a:cubicBezTo>
                    <a:pt x="142" y="193"/>
                    <a:pt x="143" y="191"/>
                    <a:pt x="143" y="188"/>
                  </a:cubicBezTo>
                  <a:cubicBezTo>
                    <a:pt x="143" y="185"/>
                    <a:pt x="143" y="181"/>
                    <a:pt x="144" y="178"/>
                  </a:cubicBezTo>
                  <a:cubicBezTo>
                    <a:pt x="144" y="177"/>
                    <a:pt x="144" y="176"/>
                    <a:pt x="145" y="174"/>
                  </a:cubicBezTo>
                  <a:cubicBezTo>
                    <a:pt x="145" y="173"/>
                    <a:pt x="145" y="171"/>
                    <a:pt x="145" y="169"/>
                  </a:cubicBezTo>
                  <a:cubicBezTo>
                    <a:pt x="145" y="168"/>
                    <a:pt x="145" y="167"/>
                    <a:pt x="145" y="166"/>
                  </a:cubicBezTo>
                  <a:cubicBezTo>
                    <a:pt x="145" y="165"/>
                    <a:pt x="144" y="163"/>
                    <a:pt x="142" y="163"/>
                  </a:cubicBezTo>
                  <a:cubicBezTo>
                    <a:pt x="141" y="161"/>
                    <a:pt x="139" y="160"/>
                    <a:pt x="137" y="159"/>
                  </a:cubicBezTo>
                  <a:cubicBezTo>
                    <a:pt x="137" y="159"/>
                    <a:pt x="136" y="158"/>
                    <a:pt x="136" y="158"/>
                  </a:cubicBezTo>
                  <a:cubicBezTo>
                    <a:pt x="135" y="156"/>
                    <a:pt x="135" y="155"/>
                    <a:pt x="133" y="153"/>
                  </a:cubicBezTo>
                  <a:cubicBezTo>
                    <a:pt x="133" y="152"/>
                    <a:pt x="133" y="151"/>
                    <a:pt x="132" y="150"/>
                  </a:cubicBezTo>
                  <a:cubicBezTo>
                    <a:pt x="132" y="150"/>
                    <a:pt x="132" y="149"/>
                    <a:pt x="132" y="149"/>
                  </a:cubicBezTo>
                  <a:cubicBezTo>
                    <a:pt x="131" y="148"/>
                    <a:pt x="130" y="147"/>
                    <a:pt x="130" y="145"/>
                  </a:cubicBezTo>
                  <a:cubicBezTo>
                    <a:pt x="130" y="145"/>
                    <a:pt x="130" y="144"/>
                    <a:pt x="130" y="143"/>
                  </a:cubicBezTo>
                  <a:cubicBezTo>
                    <a:pt x="130" y="143"/>
                    <a:pt x="130" y="142"/>
                    <a:pt x="130" y="142"/>
                  </a:cubicBezTo>
                  <a:cubicBezTo>
                    <a:pt x="129" y="142"/>
                    <a:pt x="129" y="141"/>
                    <a:pt x="129" y="140"/>
                  </a:cubicBezTo>
                  <a:cubicBezTo>
                    <a:pt x="129" y="139"/>
                    <a:pt x="129" y="139"/>
                    <a:pt x="129" y="138"/>
                  </a:cubicBezTo>
                  <a:cubicBezTo>
                    <a:pt x="129" y="136"/>
                    <a:pt x="130" y="136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4"/>
                    <a:pt x="133" y="134"/>
                  </a:cubicBezTo>
                  <a:cubicBezTo>
                    <a:pt x="134" y="133"/>
                    <a:pt x="135" y="132"/>
                    <a:pt x="134" y="131"/>
                  </a:cubicBezTo>
                  <a:cubicBezTo>
                    <a:pt x="134" y="131"/>
                    <a:pt x="134" y="131"/>
                    <a:pt x="134" y="131"/>
                  </a:cubicBezTo>
                  <a:cubicBezTo>
                    <a:pt x="135" y="129"/>
                    <a:pt x="134" y="128"/>
                    <a:pt x="133" y="126"/>
                  </a:cubicBezTo>
                  <a:cubicBezTo>
                    <a:pt x="132" y="126"/>
                    <a:pt x="132" y="126"/>
                    <a:pt x="131" y="126"/>
                  </a:cubicBezTo>
                  <a:cubicBezTo>
                    <a:pt x="130" y="127"/>
                    <a:pt x="130" y="127"/>
                    <a:pt x="128" y="126"/>
                  </a:cubicBezTo>
                  <a:cubicBezTo>
                    <a:pt x="128" y="125"/>
                    <a:pt x="127" y="125"/>
                    <a:pt x="127" y="125"/>
                  </a:cubicBezTo>
                  <a:cubicBezTo>
                    <a:pt x="125" y="125"/>
                    <a:pt x="124" y="124"/>
                    <a:pt x="123" y="124"/>
                  </a:cubicBezTo>
                  <a:cubicBezTo>
                    <a:pt x="122" y="124"/>
                    <a:pt x="122" y="123"/>
                    <a:pt x="122" y="122"/>
                  </a:cubicBezTo>
                  <a:cubicBezTo>
                    <a:pt x="122" y="120"/>
                    <a:pt x="120" y="119"/>
                    <a:pt x="118" y="118"/>
                  </a:cubicBezTo>
                  <a:cubicBezTo>
                    <a:pt x="115" y="117"/>
                    <a:pt x="112" y="116"/>
                    <a:pt x="110" y="114"/>
                  </a:cubicBezTo>
                  <a:cubicBezTo>
                    <a:pt x="110" y="114"/>
                    <a:pt x="109" y="113"/>
                    <a:pt x="109" y="113"/>
                  </a:cubicBezTo>
                  <a:cubicBezTo>
                    <a:pt x="106" y="115"/>
                    <a:pt x="104" y="114"/>
                    <a:pt x="102" y="113"/>
                  </a:cubicBezTo>
                  <a:cubicBezTo>
                    <a:pt x="100" y="112"/>
                    <a:pt x="98" y="111"/>
                    <a:pt x="96" y="110"/>
                  </a:cubicBezTo>
                  <a:cubicBezTo>
                    <a:pt x="95" y="110"/>
                    <a:pt x="94" y="109"/>
                    <a:pt x="93" y="108"/>
                  </a:cubicBezTo>
                  <a:cubicBezTo>
                    <a:pt x="93" y="108"/>
                    <a:pt x="92" y="107"/>
                    <a:pt x="92" y="106"/>
                  </a:cubicBezTo>
                  <a:cubicBezTo>
                    <a:pt x="92" y="104"/>
                    <a:pt x="91" y="103"/>
                    <a:pt x="90" y="101"/>
                  </a:cubicBezTo>
                  <a:cubicBezTo>
                    <a:pt x="89" y="100"/>
                    <a:pt x="88" y="99"/>
                    <a:pt x="87" y="99"/>
                  </a:cubicBezTo>
                  <a:cubicBezTo>
                    <a:pt x="87" y="99"/>
                    <a:pt x="87" y="98"/>
                    <a:pt x="87" y="98"/>
                  </a:cubicBezTo>
                  <a:cubicBezTo>
                    <a:pt x="87" y="97"/>
                    <a:pt x="86" y="97"/>
                    <a:pt x="86" y="96"/>
                  </a:cubicBezTo>
                  <a:cubicBezTo>
                    <a:pt x="85" y="96"/>
                    <a:pt x="84" y="95"/>
                    <a:pt x="83" y="94"/>
                  </a:cubicBezTo>
                  <a:cubicBezTo>
                    <a:pt x="83" y="94"/>
                    <a:pt x="82" y="93"/>
                    <a:pt x="82" y="93"/>
                  </a:cubicBezTo>
                  <a:cubicBezTo>
                    <a:pt x="81" y="91"/>
                    <a:pt x="80" y="91"/>
                    <a:pt x="78" y="90"/>
                  </a:cubicBezTo>
                  <a:cubicBezTo>
                    <a:pt x="77" y="90"/>
                    <a:pt x="77" y="90"/>
                    <a:pt x="76" y="89"/>
                  </a:cubicBezTo>
                  <a:cubicBezTo>
                    <a:pt x="75" y="89"/>
                    <a:pt x="75" y="89"/>
                    <a:pt x="75" y="88"/>
                  </a:cubicBezTo>
                  <a:cubicBezTo>
                    <a:pt x="74" y="86"/>
                    <a:pt x="73" y="85"/>
                    <a:pt x="71" y="85"/>
                  </a:cubicBezTo>
                  <a:cubicBezTo>
                    <a:pt x="70" y="83"/>
                    <a:pt x="69" y="82"/>
                    <a:pt x="68" y="81"/>
                  </a:cubicBezTo>
                  <a:cubicBezTo>
                    <a:pt x="67" y="80"/>
                    <a:pt x="66" y="79"/>
                    <a:pt x="66" y="78"/>
                  </a:cubicBezTo>
                  <a:cubicBezTo>
                    <a:pt x="64" y="75"/>
                    <a:pt x="63" y="72"/>
                    <a:pt x="64" y="69"/>
                  </a:cubicBezTo>
                  <a:cubicBezTo>
                    <a:pt x="65" y="66"/>
                    <a:pt x="65" y="63"/>
                    <a:pt x="63" y="60"/>
                  </a:cubicBezTo>
                  <a:cubicBezTo>
                    <a:pt x="62" y="58"/>
                    <a:pt x="60" y="56"/>
                    <a:pt x="59" y="54"/>
                  </a:cubicBezTo>
                  <a:cubicBezTo>
                    <a:pt x="58" y="52"/>
                    <a:pt x="56" y="50"/>
                    <a:pt x="54" y="47"/>
                  </a:cubicBezTo>
                  <a:cubicBezTo>
                    <a:pt x="54" y="47"/>
                    <a:pt x="54" y="46"/>
                    <a:pt x="53" y="45"/>
                  </a:cubicBezTo>
                  <a:cubicBezTo>
                    <a:pt x="53" y="43"/>
                    <a:pt x="52" y="42"/>
                    <a:pt x="50" y="41"/>
                  </a:cubicBezTo>
                  <a:cubicBezTo>
                    <a:pt x="49" y="40"/>
                    <a:pt x="48" y="40"/>
                    <a:pt x="46" y="39"/>
                  </a:cubicBezTo>
                  <a:cubicBezTo>
                    <a:pt x="44" y="39"/>
                    <a:pt x="42" y="37"/>
                    <a:pt x="39" y="36"/>
                  </a:cubicBezTo>
                  <a:cubicBezTo>
                    <a:pt x="38" y="35"/>
                    <a:pt x="36" y="34"/>
                    <a:pt x="35" y="34"/>
                  </a:cubicBezTo>
                  <a:cubicBezTo>
                    <a:pt x="34" y="34"/>
                    <a:pt x="33" y="34"/>
                    <a:pt x="33" y="34"/>
                  </a:cubicBezTo>
                  <a:cubicBezTo>
                    <a:pt x="30" y="34"/>
                    <a:pt x="27" y="34"/>
                    <a:pt x="25" y="34"/>
                  </a:cubicBezTo>
                  <a:cubicBezTo>
                    <a:pt x="25" y="34"/>
                    <a:pt x="24" y="34"/>
                    <a:pt x="24" y="34"/>
                  </a:cubicBezTo>
                  <a:cubicBezTo>
                    <a:pt x="23" y="35"/>
                    <a:pt x="22" y="36"/>
                    <a:pt x="21" y="37"/>
                  </a:cubicBezTo>
                  <a:cubicBezTo>
                    <a:pt x="21" y="38"/>
                    <a:pt x="21" y="39"/>
                    <a:pt x="20" y="40"/>
                  </a:cubicBezTo>
                  <a:cubicBezTo>
                    <a:pt x="19" y="40"/>
                    <a:pt x="18" y="41"/>
                    <a:pt x="17" y="42"/>
                  </a:cubicBezTo>
                  <a:cubicBezTo>
                    <a:pt x="17" y="42"/>
                    <a:pt x="16" y="43"/>
                    <a:pt x="16" y="43"/>
                  </a:cubicBezTo>
                  <a:cubicBezTo>
                    <a:pt x="14" y="44"/>
                    <a:pt x="12" y="45"/>
                    <a:pt x="10" y="45"/>
                  </a:cubicBezTo>
                  <a:cubicBezTo>
                    <a:pt x="9" y="46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7" y="45"/>
                    <a:pt x="7" y="45"/>
                    <a:pt x="8" y="45"/>
                  </a:cubicBezTo>
                  <a:cubicBezTo>
                    <a:pt x="10" y="44"/>
                    <a:pt x="11" y="43"/>
                    <a:pt x="13" y="42"/>
                  </a:cubicBezTo>
                  <a:cubicBezTo>
                    <a:pt x="15" y="41"/>
                    <a:pt x="15" y="40"/>
                    <a:pt x="16" y="38"/>
                  </a:cubicBezTo>
                  <a:cubicBezTo>
                    <a:pt x="15" y="38"/>
                    <a:pt x="15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1" y="39"/>
                    <a:pt x="10" y="39"/>
                    <a:pt x="9" y="39"/>
                  </a:cubicBezTo>
                  <a:cubicBezTo>
                    <a:pt x="9" y="39"/>
                    <a:pt x="8" y="39"/>
                    <a:pt x="8" y="39"/>
                  </a:cubicBezTo>
                  <a:cubicBezTo>
                    <a:pt x="8" y="39"/>
                    <a:pt x="8" y="38"/>
                    <a:pt x="8" y="38"/>
                  </a:cubicBezTo>
                  <a:cubicBezTo>
                    <a:pt x="8" y="37"/>
                    <a:pt x="8" y="36"/>
                    <a:pt x="8" y="35"/>
                  </a:cubicBezTo>
                  <a:cubicBezTo>
                    <a:pt x="8" y="36"/>
                    <a:pt x="7" y="36"/>
                    <a:pt x="7" y="36"/>
                  </a:cubicBezTo>
                  <a:cubicBezTo>
                    <a:pt x="6" y="36"/>
                    <a:pt x="5" y="36"/>
                    <a:pt x="4" y="35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3" y="29"/>
                    <a:pt x="6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8"/>
                    <a:pt x="10" y="28"/>
                    <a:pt x="10" y="27"/>
                  </a:cubicBezTo>
                  <a:cubicBezTo>
                    <a:pt x="10" y="27"/>
                    <a:pt x="10" y="26"/>
                    <a:pt x="10" y="26"/>
                  </a:cubicBezTo>
                  <a:cubicBezTo>
                    <a:pt x="10" y="26"/>
                    <a:pt x="10" y="26"/>
                    <a:pt x="9" y="26"/>
                  </a:cubicBezTo>
                  <a:cubicBezTo>
                    <a:pt x="7" y="26"/>
                    <a:pt x="5" y="25"/>
                    <a:pt x="3" y="25"/>
                  </a:cubicBezTo>
                  <a:cubicBezTo>
                    <a:pt x="3" y="25"/>
                    <a:pt x="2" y="25"/>
                    <a:pt x="2" y="25"/>
                  </a:cubicBezTo>
                  <a:cubicBezTo>
                    <a:pt x="1" y="24"/>
                    <a:pt x="0" y="23"/>
                    <a:pt x="1" y="22"/>
                  </a:cubicBezTo>
                  <a:cubicBezTo>
                    <a:pt x="1" y="22"/>
                    <a:pt x="2" y="21"/>
                    <a:pt x="3" y="21"/>
                  </a:cubicBezTo>
                  <a:cubicBezTo>
                    <a:pt x="3" y="21"/>
                    <a:pt x="4" y="21"/>
                    <a:pt x="5" y="20"/>
                  </a:cubicBezTo>
                  <a:cubicBezTo>
                    <a:pt x="6" y="19"/>
                    <a:pt x="6" y="20"/>
                    <a:pt x="6" y="21"/>
                  </a:cubicBezTo>
                  <a:cubicBezTo>
                    <a:pt x="6" y="21"/>
                    <a:pt x="6" y="21"/>
                    <a:pt x="7" y="21"/>
                  </a:cubicBezTo>
                  <a:cubicBezTo>
                    <a:pt x="7" y="21"/>
                    <a:pt x="8" y="21"/>
                    <a:pt x="8" y="21"/>
                  </a:cubicBezTo>
                  <a:cubicBezTo>
                    <a:pt x="9" y="20"/>
                    <a:pt x="8" y="20"/>
                    <a:pt x="7" y="19"/>
                  </a:cubicBezTo>
                  <a:cubicBezTo>
                    <a:pt x="7" y="19"/>
                    <a:pt x="6" y="19"/>
                    <a:pt x="6" y="18"/>
                  </a:cubicBezTo>
                  <a:cubicBezTo>
                    <a:pt x="5" y="18"/>
                    <a:pt x="5" y="17"/>
                    <a:pt x="4" y="17"/>
                  </a:cubicBezTo>
                  <a:cubicBezTo>
                    <a:pt x="3" y="16"/>
                    <a:pt x="2" y="16"/>
                    <a:pt x="3" y="15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5" y="14"/>
                    <a:pt x="6" y="13"/>
                    <a:pt x="6" y="12"/>
                  </a:cubicBezTo>
                  <a:cubicBezTo>
                    <a:pt x="6" y="11"/>
                    <a:pt x="7" y="11"/>
                    <a:pt x="8" y="10"/>
                  </a:cubicBezTo>
                  <a:cubicBezTo>
                    <a:pt x="9" y="10"/>
                    <a:pt x="10" y="10"/>
                    <a:pt x="11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4" y="9"/>
                    <a:pt x="15" y="9"/>
                    <a:pt x="15" y="10"/>
                  </a:cubicBezTo>
                  <a:cubicBezTo>
                    <a:pt x="15" y="9"/>
                    <a:pt x="15" y="9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8"/>
                    <a:pt x="19" y="8"/>
                    <a:pt x="21" y="8"/>
                  </a:cubicBezTo>
                  <a:cubicBezTo>
                    <a:pt x="22" y="8"/>
                    <a:pt x="23" y="9"/>
                    <a:pt x="25" y="10"/>
                  </a:cubicBezTo>
                  <a:cubicBezTo>
                    <a:pt x="25" y="11"/>
                    <a:pt x="25" y="11"/>
                    <a:pt x="26" y="11"/>
                  </a:cubicBezTo>
                  <a:cubicBezTo>
                    <a:pt x="27" y="10"/>
                    <a:pt x="27" y="10"/>
                    <a:pt x="28" y="10"/>
                  </a:cubicBezTo>
                  <a:cubicBezTo>
                    <a:pt x="29" y="11"/>
                    <a:pt x="30" y="10"/>
                    <a:pt x="31" y="11"/>
                  </a:cubicBezTo>
                  <a:cubicBezTo>
                    <a:pt x="33" y="11"/>
                    <a:pt x="35" y="11"/>
                    <a:pt x="37" y="11"/>
                  </a:cubicBezTo>
                  <a:cubicBezTo>
                    <a:pt x="37" y="11"/>
                    <a:pt x="38" y="11"/>
                    <a:pt x="39" y="11"/>
                  </a:cubicBezTo>
                  <a:cubicBezTo>
                    <a:pt x="40" y="12"/>
                    <a:pt x="41" y="12"/>
                    <a:pt x="42" y="12"/>
                  </a:cubicBezTo>
                  <a:cubicBezTo>
                    <a:pt x="42" y="12"/>
                    <a:pt x="43" y="12"/>
                    <a:pt x="43" y="12"/>
                  </a:cubicBezTo>
                  <a:cubicBezTo>
                    <a:pt x="46" y="14"/>
                    <a:pt x="49" y="15"/>
                    <a:pt x="52" y="14"/>
                  </a:cubicBezTo>
                  <a:cubicBezTo>
                    <a:pt x="55" y="14"/>
                    <a:pt x="57" y="12"/>
                    <a:pt x="59" y="10"/>
                  </a:cubicBezTo>
                  <a:cubicBezTo>
                    <a:pt x="59" y="10"/>
                    <a:pt x="59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11"/>
                    <a:pt x="61" y="12"/>
                    <a:pt x="62" y="12"/>
                  </a:cubicBezTo>
                  <a:cubicBezTo>
                    <a:pt x="63" y="12"/>
                    <a:pt x="63" y="11"/>
                    <a:pt x="63" y="11"/>
                  </a:cubicBezTo>
                  <a:cubicBezTo>
                    <a:pt x="64" y="11"/>
                    <a:pt x="64" y="10"/>
                    <a:pt x="64" y="10"/>
                  </a:cubicBezTo>
                  <a:cubicBezTo>
                    <a:pt x="65" y="10"/>
                    <a:pt x="65" y="11"/>
                    <a:pt x="65" y="11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5" y="12"/>
                    <a:pt x="66" y="12"/>
                    <a:pt x="66" y="12"/>
                  </a:cubicBezTo>
                  <a:cubicBezTo>
                    <a:pt x="67" y="12"/>
                    <a:pt x="67" y="11"/>
                    <a:pt x="68" y="11"/>
                  </a:cubicBezTo>
                  <a:cubicBezTo>
                    <a:pt x="69" y="12"/>
                    <a:pt x="71" y="12"/>
                    <a:pt x="72" y="13"/>
                  </a:cubicBezTo>
                  <a:cubicBezTo>
                    <a:pt x="73" y="14"/>
                    <a:pt x="75" y="14"/>
                    <a:pt x="77" y="14"/>
                  </a:cubicBezTo>
                  <a:cubicBezTo>
                    <a:pt x="78" y="14"/>
                    <a:pt x="79" y="14"/>
                    <a:pt x="80" y="15"/>
                  </a:cubicBezTo>
                  <a:cubicBezTo>
                    <a:pt x="79" y="16"/>
                    <a:pt x="79" y="16"/>
                    <a:pt x="78" y="16"/>
                  </a:cubicBezTo>
                  <a:cubicBezTo>
                    <a:pt x="78" y="17"/>
                    <a:pt x="79" y="17"/>
                    <a:pt x="79" y="17"/>
                  </a:cubicBezTo>
                  <a:cubicBezTo>
                    <a:pt x="80" y="17"/>
                    <a:pt x="80" y="17"/>
                    <a:pt x="81" y="17"/>
                  </a:cubicBezTo>
                  <a:cubicBezTo>
                    <a:pt x="81" y="17"/>
                    <a:pt x="81" y="17"/>
                    <a:pt x="82" y="17"/>
                  </a:cubicBezTo>
                  <a:cubicBezTo>
                    <a:pt x="83" y="17"/>
                    <a:pt x="84" y="17"/>
                    <a:pt x="85" y="17"/>
                  </a:cubicBezTo>
                  <a:cubicBezTo>
                    <a:pt x="86" y="17"/>
                    <a:pt x="87" y="17"/>
                    <a:pt x="89" y="18"/>
                  </a:cubicBezTo>
                  <a:cubicBezTo>
                    <a:pt x="89" y="17"/>
                    <a:pt x="89" y="16"/>
                    <a:pt x="89" y="15"/>
                  </a:cubicBezTo>
                  <a:cubicBezTo>
                    <a:pt x="90" y="15"/>
                    <a:pt x="90" y="15"/>
                    <a:pt x="91" y="15"/>
                  </a:cubicBezTo>
                  <a:cubicBezTo>
                    <a:pt x="92" y="15"/>
                    <a:pt x="92" y="15"/>
                    <a:pt x="93" y="15"/>
                  </a:cubicBezTo>
                  <a:cubicBezTo>
                    <a:pt x="93" y="16"/>
                    <a:pt x="94" y="16"/>
                    <a:pt x="95" y="16"/>
                  </a:cubicBezTo>
                  <a:cubicBezTo>
                    <a:pt x="95" y="17"/>
                    <a:pt x="96" y="17"/>
                    <a:pt x="96" y="17"/>
                  </a:cubicBezTo>
                  <a:cubicBezTo>
                    <a:pt x="96" y="18"/>
                    <a:pt x="97" y="18"/>
                    <a:pt x="98" y="17"/>
                  </a:cubicBezTo>
                  <a:cubicBezTo>
                    <a:pt x="99" y="16"/>
                    <a:pt x="101" y="17"/>
                    <a:pt x="102" y="1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7"/>
            <p:cNvSpPr/>
            <p:nvPr/>
          </p:nvSpPr>
          <p:spPr bwMode="auto">
            <a:xfrm>
              <a:off x="5209158" y="1331820"/>
              <a:ext cx="1427155" cy="1092142"/>
            </a:xfrm>
            <a:custGeom>
              <a:avLst/>
              <a:gdLst>
                <a:gd name="T0" fmla="*/ 84 w 90"/>
                <a:gd name="T1" fmla="*/ 10 h 68"/>
                <a:gd name="T2" fmla="*/ 82 w 90"/>
                <a:gd name="T3" fmla="*/ 13 h 68"/>
                <a:gd name="T4" fmla="*/ 79 w 90"/>
                <a:gd name="T5" fmla="*/ 16 h 68"/>
                <a:gd name="T6" fmla="*/ 76 w 90"/>
                <a:gd name="T7" fmla="*/ 20 h 68"/>
                <a:gd name="T8" fmla="*/ 81 w 90"/>
                <a:gd name="T9" fmla="*/ 23 h 68"/>
                <a:gd name="T10" fmla="*/ 79 w 90"/>
                <a:gd name="T11" fmla="*/ 25 h 68"/>
                <a:gd name="T12" fmla="*/ 77 w 90"/>
                <a:gd name="T13" fmla="*/ 25 h 68"/>
                <a:gd name="T14" fmla="*/ 78 w 90"/>
                <a:gd name="T15" fmla="*/ 29 h 68"/>
                <a:gd name="T16" fmla="*/ 77 w 90"/>
                <a:gd name="T17" fmla="*/ 32 h 68"/>
                <a:gd name="T18" fmla="*/ 72 w 90"/>
                <a:gd name="T19" fmla="*/ 34 h 68"/>
                <a:gd name="T20" fmla="*/ 74 w 90"/>
                <a:gd name="T21" fmla="*/ 36 h 68"/>
                <a:gd name="T22" fmla="*/ 71 w 90"/>
                <a:gd name="T23" fmla="*/ 39 h 68"/>
                <a:gd name="T24" fmla="*/ 69 w 90"/>
                <a:gd name="T25" fmla="*/ 40 h 68"/>
                <a:gd name="T26" fmla="*/ 69 w 90"/>
                <a:gd name="T27" fmla="*/ 42 h 68"/>
                <a:gd name="T28" fmla="*/ 72 w 90"/>
                <a:gd name="T29" fmla="*/ 42 h 68"/>
                <a:gd name="T30" fmla="*/ 73 w 90"/>
                <a:gd name="T31" fmla="*/ 44 h 68"/>
                <a:gd name="T32" fmla="*/ 60 w 90"/>
                <a:gd name="T33" fmla="*/ 48 h 68"/>
                <a:gd name="T34" fmla="*/ 57 w 90"/>
                <a:gd name="T35" fmla="*/ 51 h 68"/>
                <a:gd name="T36" fmla="*/ 48 w 90"/>
                <a:gd name="T37" fmla="*/ 55 h 68"/>
                <a:gd name="T38" fmla="*/ 47 w 90"/>
                <a:gd name="T39" fmla="*/ 60 h 68"/>
                <a:gd name="T40" fmla="*/ 43 w 90"/>
                <a:gd name="T41" fmla="*/ 67 h 68"/>
                <a:gd name="T42" fmla="*/ 39 w 90"/>
                <a:gd name="T43" fmla="*/ 67 h 68"/>
                <a:gd name="T44" fmla="*/ 38 w 90"/>
                <a:gd name="T45" fmla="*/ 66 h 68"/>
                <a:gd name="T46" fmla="*/ 31 w 90"/>
                <a:gd name="T47" fmla="*/ 59 h 68"/>
                <a:gd name="T48" fmla="*/ 28 w 90"/>
                <a:gd name="T49" fmla="*/ 48 h 68"/>
                <a:gd name="T50" fmla="*/ 31 w 90"/>
                <a:gd name="T51" fmla="*/ 47 h 68"/>
                <a:gd name="T52" fmla="*/ 28 w 90"/>
                <a:gd name="T53" fmla="*/ 38 h 68"/>
                <a:gd name="T54" fmla="*/ 22 w 90"/>
                <a:gd name="T55" fmla="*/ 28 h 68"/>
                <a:gd name="T56" fmla="*/ 18 w 90"/>
                <a:gd name="T57" fmla="*/ 26 h 68"/>
                <a:gd name="T58" fmla="*/ 12 w 90"/>
                <a:gd name="T59" fmla="*/ 25 h 68"/>
                <a:gd name="T60" fmla="*/ 5 w 90"/>
                <a:gd name="T61" fmla="*/ 24 h 68"/>
                <a:gd name="T62" fmla="*/ 2 w 90"/>
                <a:gd name="T63" fmla="*/ 21 h 68"/>
                <a:gd name="T64" fmla="*/ 2 w 90"/>
                <a:gd name="T65" fmla="*/ 18 h 68"/>
                <a:gd name="T66" fmla="*/ 6 w 90"/>
                <a:gd name="T67" fmla="*/ 16 h 68"/>
                <a:gd name="T68" fmla="*/ 11 w 90"/>
                <a:gd name="T69" fmla="*/ 14 h 68"/>
                <a:gd name="T70" fmla="*/ 12 w 90"/>
                <a:gd name="T71" fmla="*/ 11 h 68"/>
                <a:gd name="T72" fmla="*/ 17 w 90"/>
                <a:gd name="T73" fmla="*/ 8 h 68"/>
                <a:gd name="T74" fmla="*/ 25 w 90"/>
                <a:gd name="T75" fmla="*/ 5 h 68"/>
                <a:gd name="T76" fmla="*/ 29 w 90"/>
                <a:gd name="T77" fmla="*/ 5 h 68"/>
                <a:gd name="T78" fmla="*/ 32 w 90"/>
                <a:gd name="T79" fmla="*/ 6 h 68"/>
                <a:gd name="T80" fmla="*/ 35 w 90"/>
                <a:gd name="T81" fmla="*/ 5 h 68"/>
                <a:gd name="T82" fmla="*/ 39 w 90"/>
                <a:gd name="T83" fmla="*/ 6 h 68"/>
                <a:gd name="T84" fmla="*/ 38 w 90"/>
                <a:gd name="T85" fmla="*/ 3 h 68"/>
                <a:gd name="T86" fmla="*/ 43 w 90"/>
                <a:gd name="T87" fmla="*/ 2 h 68"/>
                <a:gd name="T88" fmla="*/ 51 w 90"/>
                <a:gd name="T89" fmla="*/ 2 h 68"/>
                <a:gd name="T90" fmla="*/ 55 w 90"/>
                <a:gd name="T91" fmla="*/ 0 h 68"/>
                <a:gd name="T92" fmla="*/ 64 w 90"/>
                <a:gd name="T93" fmla="*/ 0 h 68"/>
                <a:gd name="T94" fmla="*/ 68 w 90"/>
                <a:gd name="T95" fmla="*/ 2 h 68"/>
                <a:gd name="T96" fmla="*/ 73 w 90"/>
                <a:gd name="T97" fmla="*/ 4 h 68"/>
                <a:gd name="T98" fmla="*/ 66 w 90"/>
                <a:gd name="T99" fmla="*/ 6 h 68"/>
                <a:gd name="T100" fmla="*/ 70 w 90"/>
                <a:gd name="T101" fmla="*/ 7 h 68"/>
                <a:gd name="T102" fmla="*/ 72 w 90"/>
                <a:gd name="T103" fmla="*/ 7 h 68"/>
                <a:gd name="T104" fmla="*/ 74 w 90"/>
                <a:gd name="T105" fmla="*/ 9 h 68"/>
                <a:gd name="T106" fmla="*/ 75 w 90"/>
                <a:gd name="T107" fmla="*/ 9 h 68"/>
                <a:gd name="T108" fmla="*/ 81 w 90"/>
                <a:gd name="T109" fmla="*/ 7 h 68"/>
                <a:gd name="T110" fmla="*/ 87 w 90"/>
                <a:gd name="T111" fmla="*/ 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0" h="68">
                  <a:moveTo>
                    <a:pt x="90" y="8"/>
                  </a:moveTo>
                  <a:cubicBezTo>
                    <a:pt x="88" y="9"/>
                    <a:pt x="86" y="10"/>
                    <a:pt x="84" y="10"/>
                  </a:cubicBezTo>
                  <a:cubicBezTo>
                    <a:pt x="84" y="10"/>
                    <a:pt x="83" y="11"/>
                    <a:pt x="83" y="12"/>
                  </a:cubicBezTo>
                  <a:cubicBezTo>
                    <a:pt x="83" y="12"/>
                    <a:pt x="82" y="13"/>
                    <a:pt x="82" y="13"/>
                  </a:cubicBezTo>
                  <a:cubicBezTo>
                    <a:pt x="82" y="15"/>
                    <a:pt x="79" y="14"/>
                    <a:pt x="79" y="15"/>
                  </a:cubicBezTo>
                  <a:cubicBezTo>
                    <a:pt x="79" y="15"/>
                    <a:pt x="79" y="16"/>
                    <a:pt x="79" y="16"/>
                  </a:cubicBezTo>
                  <a:cubicBezTo>
                    <a:pt x="79" y="16"/>
                    <a:pt x="79" y="17"/>
                    <a:pt x="78" y="17"/>
                  </a:cubicBezTo>
                  <a:cubicBezTo>
                    <a:pt x="77" y="18"/>
                    <a:pt x="76" y="18"/>
                    <a:pt x="76" y="20"/>
                  </a:cubicBezTo>
                  <a:cubicBezTo>
                    <a:pt x="78" y="19"/>
                    <a:pt x="79" y="21"/>
                    <a:pt x="80" y="22"/>
                  </a:cubicBezTo>
                  <a:cubicBezTo>
                    <a:pt x="81" y="22"/>
                    <a:pt x="81" y="23"/>
                    <a:pt x="81" y="23"/>
                  </a:cubicBezTo>
                  <a:cubicBezTo>
                    <a:pt x="81" y="24"/>
                    <a:pt x="80" y="25"/>
                    <a:pt x="80" y="27"/>
                  </a:cubicBezTo>
                  <a:cubicBezTo>
                    <a:pt x="80" y="26"/>
                    <a:pt x="79" y="26"/>
                    <a:pt x="79" y="25"/>
                  </a:cubicBezTo>
                  <a:cubicBezTo>
                    <a:pt x="78" y="23"/>
                    <a:pt x="77" y="23"/>
                    <a:pt x="76" y="25"/>
                  </a:cubicBezTo>
                  <a:cubicBezTo>
                    <a:pt x="76" y="25"/>
                    <a:pt x="77" y="25"/>
                    <a:pt x="77" y="25"/>
                  </a:cubicBezTo>
                  <a:cubicBezTo>
                    <a:pt x="78" y="25"/>
                    <a:pt x="78" y="26"/>
                    <a:pt x="79" y="27"/>
                  </a:cubicBezTo>
                  <a:cubicBezTo>
                    <a:pt x="79" y="28"/>
                    <a:pt x="79" y="28"/>
                    <a:pt x="78" y="29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0" y="31"/>
                    <a:pt x="80" y="32"/>
                    <a:pt x="77" y="32"/>
                  </a:cubicBezTo>
                  <a:cubicBezTo>
                    <a:pt x="77" y="33"/>
                    <a:pt x="76" y="33"/>
                    <a:pt x="76" y="33"/>
                  </a:cubicBezTo>
                  <a:cubicBezTo>
                    <a:pt x="74" y="34"/>
                    <a:pt x="73" y="35"/>
                    <a:pt x="72" y="34"/>
                  </a:cubicBezTo>
                  <a:cubicBezTo>
                    <a:pt x="72" y="34"/>
                    <a:pt x="71" y="34"/>
                    <a:pt x="71" y="35"/>
                  </a:cubicBezTo>
                  <a:cubicBezTo>
                    <a:pt x="72" y="35"/>
                    <a:pt x="73" y="35"/>
                    <a:pt x="74" y="36"/>
                  </a:cubicBezTo>
                  <a:cubicBezTo>
                    <a:pt x="73" y="36"/>
                    <a:pt x="73" y="36"/>
                    <a:pt x="72" y="37"/>
                  </a:cubicBezTo>
                  <a:cubicBezTo>
                    <a:pt x="72" y="37"/>
                    <a:pt x="71" y="38"/>
                    <a:pt x="71" y="39"/>
                  </a:cubicBezTo>
                  <a:cubicBezTo>
                    <a:pt x="71" y="39"/>
                    <a:pt x="71" y="40"/>
                    <a:pt x="70" y="40"/>
                  </a:cubicBezTo>
                  <a:cubicBezTo>
                    <a:pt x="70" y="40"/>
                    <a:pt x="69" y="40"/>
                    <a:pt x="69" y="40"/>
                  </a:cubicBezTo>
                  <a:cubicBezTo>
                    <a:pt x="69" y="41"/>
                    <a:pt x="69" y="41"/>
                    <a:pt x="69" y="41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0" y="42"/>
                    <a:pt x="71" y="42"/>
                    <a:pt x="71" y="42"/>
                  </a:cubicBezTo>
                  <a:cubicBezTo>
                    <a:pt x="72" y="42"/>
                    <a:pt x="72" y="42"/>
                    <a:pt x="72" y="42"/>
                  </a:cubicBezTo>
                  <a:cubicBezTo>
                    <a:pt x="73" y="42"/>
                    <a:pt x="74" y="42"/>
                    <a:pt x="74" y="43"/>
                  </a:cubicBezTo>
                  <a:cubicBezTo>
                    <a:pt x="74" y="43"/>
                    <a:pt x="74" y="44"/>
                    <a:pt x="73" y="44"/>
                  </a:cubicBezTo>
                  <a:cubicBezTo>
                    <a:pt x="71" y="46"/>
                    <a:pt x="68" y="47"/>
                    <a:pt x="65" y="48"/>
                  </a:cubicBezTo>
                  <a:cubicBezTo>
                    <a:pt x="63" y="48"/>
                    <a:pt x="62" y="48"/>
                    <a:pt x="60" y="48"/>
                  </a:cubicBezTo>
                  <a:cubicBezTo>
                    <a:pt x="60" y="49"/>
                    <a:pt x="59" y="49"/>
                    <a:pt x="59" y="49"/>
                  </a:cubicBezTo>
                  <a:cubicBezTo>
                    <a:pt x="58" y="50"/>
                    <a:pt x="58" y="51"/>
                    <a:pt x="57" y="51"/>
                  </a:cubicBezTo>
                  <a:cubicBezTo>
                    <a:pt x="56" y="53"/>
                    <a:pt x="53" y="54"/>
                    <a:pt x="51" y="54"/>
                  </a:cubicBezTo>
                  <a:cubicBezTo>
                    <a:pt x="50" y="55"/>
                    <a:pt x="49" y="54"/>
                    <a:pt x="48" y="55"/>
                  </a:cubicBezTo>
                  <a:cubicBezTo>
                    <a:pt x="48" y="55"/>
                    <a:pt x="49" y="56"/>
                    <a:pt x="48" y="56"/>
                  </a:cubicBezTo>
                  <a:cubicBezTo>
                    <a:pt x="48" y="57"/>
                    <a:pt x="48" y="59"/>
                    <a:pt x="47" y="60"/>
                  </a:cubicBezTo>
                  <a:cubicBezTo>
                    <a:pt x="46" y="60"/>
                    <a:pt x="46" y="61"/>
                    <a:pt x="46" y="61"/>
                  </a:cubicBezTo>
                  <a:cubicBezTo>
                    <a:pt x="45" y="63"/>
                    <a:pt x="44" y="65"/>
                    <a:pt x="43" y="67"/>
                  </a:cubicBezTo>
                  <a:cubicBezTo>
                    <a:pt x="43" y="68"/>
                    <a:pt x="42" y="68"/>
                    <a:pt x="42" y="68"/>
                  </a:cubicBezTo>
                  <a:cubicBezTo>
                    <a:pt x="41" y="68"/>
                    <a:pt x="40" y="68"/>
                    <a:pt x="39" y="67"/>
                  </a:cubicBezTo>
                  <a:cubicBezTo>
                    <a:pt x="39" y="67"/>
                    <a:pt x="39" y="66"/>
                    <a:pt x="39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7" y="66"/>
                    <a:pt x="37" y="66"/>
                    <a:pt x="36" y="66"/>
                  </a:cubicBezTo>
                  <a:cubicBezTo>
                    <a:pt x="34" y="64"/>
                    <a:pt x="32" y="62"/>
                    <a:pt x="31" y="59"/>
                  </a:cubicBezTo>
                  <a:cubicBezTo>
                    <a:pt x="31" y="57"/>
                    <a:pt x="30" y="56"/>
                    <a:pt x="29" y="54"/>
                  </a:cubicBezTo>
                  <a:cubicBezTo>
                    <a:pt x="27" y="53"/>
                    <a:pt x="27" y="50"/>
                    <a:pt x="28" y="48"/>
                  </a:cubicBezTo>
                  <a:cubicBezTo>
                    <a:pt x="28" y="47"/>
                    <a:pt x="29" y="47"/>
                    <a:pt x="30" y="47"/>
                  </a:cubicBezTo>
                  <a:cubicBezTo>
                    <a:pt x="30" y="47"/>
                    <a:pt x="31" y="47"/>
                    <a:pt x="31" y="47"/>
                  </a:cubicBezTo>
                  <a:cubicBezTo>
                    <a:pt x="31" y="47"/>
                    <a:pt x="31" y="46"/>
                    <a:pt x="31" y="46"/>
                  </a:cubicBezTo>
                  <a:cubicBezTo>
                    <a:pt x="31" y="43"/>
                    <a:pt x="30" y="40"/>
                    <a:pt x="28" y="38"/>
                  </a:cubicBezTo>
                  <a:cubicBezTo>
                    <a:pt x="26" y="35"/>
                    <a:pt x="25" y="33"/>
                    <a:pt x="23" y="30"/>
                  </a:cubicBezTo>
                  <a:cubicBezTo>
                    <a:pt x="23" y="30"/>
                    <a:pt x="22" y="29"/>
                    <a:pt x="22" y="28"/>
                  </a:cubicBezTo>
                  <a:cubicBezTo>
                    <a:pt x="21" y="28"/>
                    <a:pt x="20" y="27"/>
                    <a:pt x="19" y="26"/>
                  </a:cubicBezTo>
                  <a:cubicBezTo>
                    <a:pt x="19" y="26"/>
                    <a:pt x="18" y="26"/>
                    <a:pt x="18" y="26"/>
                  </a:cubicBezTo>
                  <a:cubicBezTo>
                    <a:pt x="16" y="26"/>
                    <a:pt x="15" y="26"/>
                    <a:pt x="14" y="26"/>
                  </a:cubicBezTo>
                  <a:cubicBezTo>
                    <a:pt x="13" y="26"/>
                    <a:pt x="12" y="25"/>
                    <a:pt x="12" y="25"/>
                  </a:cubicBezTo>
                  <a:cubicBezTo>
                    <a:pt x="10" y="25"/>
                    <a:pt x="8" y="25"/>
                    <a:pt x="7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4" y="23"/>
                    <a:pt x="4" y="23"/>
                    <a:pt x="5" y="22"/>
                  </a:cubicBezTo>
                  <a:cubicBezTo>
                    <a:pt x="4" y="22"/>
                    <a:pt x="3" y="21"/>
                    <a:pt x="2" y="21"/>
                  </a:cubicBezTo>
                  <a:cubicBezTo>
                    <a:pt x="1" y="20"/>
                    <a:pt x="0" y="20"/>
                    <a:pt x="0" y="19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3" y="18"/>
                    <a:pt x="4" y="17"/>
                    <a:pt x="5" y="17"/>
                  </a:cubicBezTo>
                  <a:cubicBezTo>
                    <a:pt x="5" y="17"/>
                    <a:pt x="6" y="17"/>
                    <a:pt x="6" y="16"/>
                  </a:cubicBezTo>
                  <a:cubicBezTo>
                    <a:pt x="7" y="16"/>
                    <a:pt x="8" y="16"/>
                    <a:pt x="9" y="16"/>
                  </a:cubicBezTo>
                  <a:cubicBezTo>
                    <a:pt x="10" y="15"/>
                    <a:pt x="11" y="15"/>
                    <a:pt x="11" y="14"/>
                  </a:cubicBezTo>
                  <a:cubicBezTo>
                    <a:pt x="11" y="13"/>
                    <a:pt x="11" y="12"/>
                    <a:pt x="12" y="12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4" y="9"/>
                    <a:pt x="14" y="9"/>
                    <a:pt x="16" y="9"/>
                  </a:cubicBezTo>
                  <a:cubicBezTo>
                    <a:pt x="17" y="9"/>
                    <a:pt x="17" y="8"/>
                    <a:pt x="17" y="8"/>
                  </a:cubicBezTo>
                  <a:cubicBezTo>
                    <a:pt x="19" y="6"/>
                    <a:pt x="20" y="6"/>
                    <a:pt x="22" y="6"/>
                  </a:cubicBezTo>
                  <a:cubicBezTo>
                    <a:pt x="23" y="6"/>
                    <a:pt x="24" y="5"/>
                    <a:pt x="25" y="5"/>
                  </a:cubicBezTo>
                  <a:cubicBezTo>
                    <a:pt x="26" y="5"/>
                    <a:pt x="27" y="5"/>
                    <a:pt x="28" y="6"/>
                  </a:cubicBezTo>
                  <a:cubicBezTo>
                    <a:pt x="28" y="6"/>
                    <a:pt x="29" y="5"/>
                    <a:pt x="29" y="5"/>
                  </a:cubicBezTo>
                  <a:cubicBezTo>
                    <a:pt x="30" y="5"/>
                    <a:pt x="30" y="6"/>
                    <a:pt x="31" y="6"/>
                  </a:cubicBezTo>
                  <a:cubicBezTo>
                    <a:pt x="31" y="6"/>
                    <a:pt x="31" y="6"/>
                    <a:pt x="32" y="6"/>
                  </a:cubicBezTo>
                  <a:cubicBezTo>
                    <a:pt x="32" y="5"/>
                    <a:pt x="32" y="5"/>
                    <a:pt x="32" y="4"/>
                  </a:cubicBezTo>
                  <a:cubicBezTo>
                    <a:pt x="33" y="4"/>
                    <a:pt x="34" y="4"/>
                    <a:pt x="35" y="5"/>
                  </a:cubicBezTo>
                  <a:cubicBezTo>
                    <a:pt x="36" y="5"/>
                    <a:pt x="38" y="6"/>
                    <a:pt x="39" y="6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6"/>
                    <a:pt x="38" y="5"/>
                    <a:pt x="38" y="5"/>
                  </a:cubicBezTo>
                  <a:cubicBezTo>
                    <a:pt x="37" y="4"/>
                    <a:pt x="37" y="3"/>
                    <a:pt x="38" y="3"/>
                  </a:cubicBezTo>
                  <a:cubicBezTo>
                    <a:pt x="40" y="2"/>
                    <a:pt x="41" y="2"/>
                    <a:pt x="42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5" y="2"/>
                    <a:pt x="47" y="3"/>
                    <a:pt x="48" y="3"/>
                  </a:cubicBezTo>
                  <a:cubicBezTo>
                    <a:pt x="49" y="3"/>
                    <a:pt x="50" y="3"/>
                    <a:pt x="51" y="2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3" y="1"/>
                    <a:pt x="54" y="0"/>
                    <a:pt x="55" y="0"/>
                  </a:cubicBezTo>
                  <a:cubicBezTo>
                    <a:pt x="57" y="0"/>
                    <a:pt x="59" y="0"/>
                    <a:pt x="61" y="0"/>
                  </a:cubicBezTo>
                  <a:cubicBezTo>
                    <a:pt x="62" y="0"/>
                    <a:pt x="63" y="0"/>
                    <a:pt x="64" y="0"/>
                  </a:cubicBezTo>
                  <a:cubicBezTo>
                    <a:pt x="64" y="0"/>
                    <a:pt x="65" y="1"/>
                    <a:pt x="66" y="1"/>
                  </a:cubicBezTo>
                  <a:cubicBezTo>
                    <a:pt x="67" y="1"/>
                    <a:pt x="67" y="1"/>
                    <a:pt x="68" y="2"/>
                  </a:cubicBezTo>
                  <a:cubicBezTo>
                    <a:pt x="68" y="2"/>
                    <a:pt x="70" y="3"/>
                    <a:pt x="70" y="3"/>
                  </a:cubicBezTo>
                  <a:cubicBezTo>
                    <a:pt x="71" y="3"/>
                    <a:pt x="72" y="3"/>
                    <a:pt x="73" y="4"/>
                  </a:cubicBezTo>
                  <a:cubicBezTo>
                    <a:pt x="73" y="5"/>
                    <a:pt x="72" y="6"/>
                    <a:pt x="69" y="6"/>
                  </a:cubicBezTo>
                  <a:cubicBezTo>
                    <a:pt x="68" y="6"/>
                    <a:pt x="67" y="6"/>
                    <a:pt x="66" y="6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7" y="6"/>
                    <a:pt x="69" y="6"/>
                    <a:pt x="70" y="7"/>
                  </a:cubicBezTo>
                  <a:cubicBezTo>
                    <a:pt x="70" y="7"/>
                    <a:pt x="69" y="7"/>
                    <a:pt x="69" y="8"/>
                  </a:cubicBezTo>
                  <a:cubicBezTo>
                    <a:pt x="70" y="8"/>
                    <a:pt x="71" y="8"/>
                    <a:pt x="72" y="7"/>
                  </a:cubicBezTo>
                  <a:cubicBezTo>
                    <a:pt x="73" y="6"/>
                    <a:pt x="73" y="6"/>
                    <a:pt x="74" y="6"/>
                  </a:cubicBezTo>
                  <a:cubicBezTo>
                    <a:pt x="74" y="7"/>
                    <a:pt x="74" y="8"/>
                    <a:pt x="74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4" y="9"/>
                    <a:pt x="75" y="9"/>
                    <a:pt x="75" y="9"/>
                  </a:cubicBezTo>
                  <a:cubicBezTo>
                    <a:pt x="76" y="7"/>
                    <a:pt x="77" y="7"/>
                    <a:pt x="79" y="8"/>
                  </a:cubicBezTo>
                  <a:cubicBezTo>
                    <a:pt x="80" y="8"/>
                    <a:pt x="80" y="8"/>
                    <a:pt x="81" y="7"/>
                  </a:cubicBezTo>
                  <a:cubicBezTo>
                    <a:pt x="82" y="6"/>
                    <a:pt x="83" y="6"/>
                    <a:pt x="85" y="7"/>
                  </a:cubicBezTo>
                  <a:cubicBezTo>
                    <a:pt x="85" y="7"/>
                    <a:pt x="86" y="7"/>
                    <a:pt x="87" y="7"/>
                  </a:cubicBezTo>
                  <a:cubicBezTo>
                    <a:pt x="88" y="7"/>
                    <a:pt x="89" y="7"/>
                    <a:pt x="90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/>
            <p:nvPr/>
          </p:nvSpPr>
          <p:spPr bwMode="auto">
            <a:xfrm>
              <a:off x="9617927" y="4293333"/>
              <a:ext cx="951437" cy="737028"/>
            </a:xfrm>
            <a:custGeom>
              <a:avLst/>
              <a:gdLst>
                <a:gd name="T0" fmla="*/ 23 w 60"/>
                <a:gd name="T1" fmla="*/ 7 h 46"/>
                <a:gd name="T2" fmla="*/ 25 w 60"/>
                <a:gd name="T3" fmla="*/ 4 h 46"/>
                <a:gd name="T4" fmla="*/ 31 w 60"/>
                <a:gd name="T5" fmla="*/ 2 h 46"/>
                <a:gd name="T6" fmla="*/ 34 w 60"/>
                <a:gd name="T7" fmla="*/ 2 h 46"/>
                <a:gd name="T8" fmla="*/ 34 w 60"/>
                <a:gd name="T9" fmla="*/ 3 h 46"/>
                <a:gd name="T10" fmla="*/ 33 w 60"/>
                <a:gd name="T11" fmla="*/ 5 h 46"/>
                <a:gd name="T12" fmla="*/ 33 w 60"/>
                <a:gd name="T13" fmla="*/ 7 h 46"/>
                <a:gd name="T14" fmla="*/ 35 w 60"/>
                <a:gd name="T15" fmla="*/ 10 h 46"/>
                <a:gd name="T16" fmla="*/ 37 w 60"/>
                <a:gd name="T17" fmla="*/ 11 h 46"/>
                <a:gd name="T18" fmla="*/ 40 w 60"/>
                <a:gd name="T19" fmla="*/ 10 h 46"/>
                <a:gd name="T20" fmla="*/ 41 w 60"/>
                <a:gd name="T21" fmla="*/ 5 h 46"/>
                <a:gd name="T22" fmla="*/ 41 w 60"/>
                <a:gd name="T23" fmla="*/ 2 h 46"/>
                <a:gd name="T24" fmla="*/ 41 w 60"/>
                <a:gd name="T25" fmla="*/ 1 h 46"/>
                <a:gd name="T26" fmla="*/ 42 w 60"/>
                <a:gd name="T27" fmla="*/ 0 h 46"/>
                <a:gd name="T28" fmla="*/ 43 w 60"/>
                <a:gd name="T29" fmla="*/ 1 h 46"/>
                <a:gd name="T30" fmla="*/ 48 w 60"/>
                <a:gd name="T31" fmla="*/ 12 h 46"/>
                <a:gd name="T32" fmla="*/ 49 w 60"/>
                <a:gd name="T33" fmla="*/ 13 h 46"/>
                <a:gd name="T34" fmla="*/ 51 w 60"/>
                <a:gd name="T35" fmla="*/ 15 h 46"/>
                <a:gd name="T36" fmla="*/ 54 w 60"/>
                <a:gd name="T37" fmla="*/ 19 h 46"/>
                <a:gd name="T38" fmla="*/ 56 w 60"/>
                <a:gd name="T39" fmla="*/ 22 h 46"/>
                <a:gd name="T40" fmla="*/ 59 w 60"/>
                <a:gd name="T41" fmla="*/ 25 h 46"/>
                <a:gd name="T42" fmla="*/ 60 w 60"/>
                <a:gd name="T43" fmla="*/ 31 h 46"/>
                <a:gd name="T44" fmla="*/ 59 w 60"/>
                <a:gd name="T45" fmla="*/ 34 h 46"/>
                <a:gd name="T46" fmla="*/ 55 w 60"/>
                <a:gd name="T47" fmla="*/ 40 h 46"/>
                <a:gd name="T48" fmla="*/ 54 w 60"/>
                <a:gd name="T49" fmla="*/ 42 h 46"/>
                <a:gd name="T50" fmla="*/ 52 w 60"/>
                <a:gd name="T51" fmla="*/ 44 h 46"/>
                <a:gd name="T52" fmla="*/ 50 w 60"/>
                <a:gd name="T53" fmla="*/ 45 h 46"/>
                <a:gd name="T54" fmla="*/ 47 w 60"/>
                <a:gd name="T55" fmla="*/ 45 h 46"/>
                <a:gd name="T56" fmla="*/ 44 w 60"/>
                <a:gd name="T57" fmla="*/ 45 h 46"/>
                <a:gd name="T58" fmla="*/ 41 w 60"/>
                <a:gd name="T59" fmla="*/ 45 h 46"/>
                <a:gd name="T60" fmla="*/ 40 w 60"/>
                <a:gd name="T61" fmla="*/ 43 h 46"/>
                <a:gd name="T62" fmla="*/ 39 w 60"/>
                <a:gd name="T63" fmla="*/ 41 h 46"/>
                <a:gd name="T64" fmla="*/ 36 w 60"/>
                <a:gd name="T65" fmla="*/ 37 h 46"/>
                <a:gd name="T66" fmla="*/ 36 w 60"/>
                <a:gd name="T67" fmla="*/ 35 h 46"/>
                <a:gd name="T68" fmla="*/ 34 w 60"/>
                <a:gd name="T69" fmla="*/ 36 h 46"/>
                <a:gd name="T70" fmla="*/ 34 w 60"/>
                <a:gd name="T71" fmla="*/ 38 h 46"/>
                <a:gd name="T72" fmla="*/ 31 w 60"/>
                <a:gd name="T73" fmla="*/ 38 h 46"/>
                <a:gd name="T74" fmla="*/ 29 w 60"/>
                <a:gd name="T75" fmla="*/ 36 h 46"/>
                <a:gd name="T76" fmla="*/ 27 w 60"/>
                <a:gd name="T77" fmla="*/ 35 h 46"/>
                <a:gd name="T78" fmla="*/ 18 w 60"/>
                <a:gd name="T79" fmla="*/ 35 h 46"/>
                <a:gd name="T80" fmla="*/ 15 w 60"/>
                <a:gd name="T81" fmla="*/ 36 h 46"/>
                <a:gd name="T82" fmla="*/ 12 w 60"/>
                <a:gd name="T83" fmla="*/ 37 h 46"/>
                <a:gd name="T84" fmla="*/ 11 w 60"/>
                <a:gd name="T85" fmla="*/ 37 h 46"/>
                <a:gd name="T86" fmla="*/ 6 w 60"/>
                <a:gd name="T87" fmla="*/ 39 h 46"/>
                <a:gd name="T88" fmla="*/ 4 w 60"/>
                <a:gd name="T89" fmla="*/ 39 h 46"/>
                <a:gd name="T90" fmla="*/ 2 w 60"/>
                <a:gd name="T91" fmla="*/ 38 h 46"/>
                <a:gd name="T92" fmla="*/ 2 w 60"/>
                <a:gd name="T93" fmla="*/ 36 h 46"/>
                <a:gd name="T94" fmla="*/ 2 w 60"/>
                <a:gd name="T95" fmla="*/ 31 h 46"/>
                <a:gd name="T96" fmla="*/ 1 w 60"/>
                <a:gd name="T97" fmla="*/ 26 h 46"/>
                <a:gd name="T98" fmla="*/ 0 w 60"/>
                <a:gd name="T99" fmla="*/ 23 h 46"/>
                <a:gd name="T100" fmla="*/ 0 w 60"/>
                <a:gd name="T101" fmla="*/ 20 h 46"/>
                <a:gd name="T102" fmla="*/ 3 w 60"/>
                <a:gd name="T103" fmla="*/ 16 h 46"/>
                <a:gd name="T104" fmla="*/ 9 w 60"/>
                <a:gd name="T105" fmla="*/ 13 h 46"/>
                <a:gd name="T106" fmla="*/ 16 w 60"/>
                <a:gd name="T107" fmla="*/ 8 h 46"/>
                <a:gd name="T108" fmla="*/ 18 w 60"/>
                <a:gd name="T109" fmla="*/ 6 h 46"/>
                <a:gd name="T110" fmla="*/ 20 w 60"/>
                <a:gd name="T111" fmla="*/ 5 h 46"/>
                <a:gd name="T112" fmla="*/ 23 w 60"/>
                <a:gd name="T113" fmla="*/ 7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0" h="46">
                  <a:moveTo>
                    <a:pt x="23" y="7"/>
                  </a:moveTo>
                  <a:cubicBezTo>
                    <a:pt x="23" y="5"/>
                    <a:pt x="24" y="4"/>
                    <a:pt x="25" y="4"/>
                  </a:cubicBezTo>
                  <a:cubicBezTo>
                    <a:pt x="27" y="2"/>
                    <a:pt x="29" y="2"/>
                    <a:pt x="31" y="2"/>
                  </a:cubicBezTo>
                  <a:cubicBezTo>
                    <a:pt x="32" y="1"/>
                    <a:pt x="33" y="1"/>
                    <a:pt x="34" y="2"/>
                  </a:cubicBezTo>
                  <a:cubicBezTo>
                    <a:pt x="35" y="2"/>
                    <a:pt x="35" y="3"/>
                    <a:pt x="34" y="3"/>
                  </a:cubicBezTo>
                  <a:cubicBezTo>
                    <a:pt x="34" y="4"/>
                    <a:pt x="33" y="4"/>
                    <a:pt x="33" y="5"/>
                  </a:cubicBezTo>
                  <a:cubicBezTo>
                    <a:pt x="32" y="6"/>
                    <a:pt x="32" y="7"/>
                    <a:pt x="33" y="7"/>
                  </a:cubicBezTo>
                  <a:cubicBezTo>
                    <a:pt x="34" y="8"/>
                    <a:pt x="34" y="9"/>
                    <a:pt x="35" y="10"/>
                  </a:cubicBezTo>
                  <a:cubicBezTo>
                    <a:pt x="36" y="10"/>
                    <a:pt x="36" y="11"/>
                    <a:pt x="37" y="11"/>
                  </a:cubicBezTo>
                  <a:cubicBezTo>
                    <a:pt x="38" y="10"/>
                    <a:pt x="39" y="10"/>
                    <a:pt x="40" y="10"/>
                  </a:cubicBezTo>
                  <a:cubicBezTo>
                    <a:pt x="40" y="9"/>
                    <a:pt x="40" y="7"/>
                    <a:pt x="41" y="5"/>
                  </a:cubicBezTo>
                  <a:cubicBezTo>
                    <a:pt x="41" y="4"/>
                    <a:pt x="40" y="3"/>
                    <a:pt x="41" y="2"/>
                  </a:cubicBezTo>
                  <a:cubicBezTo>
                    <a:pt x="41" y="2"/>
                    <a:pt x="41" y="1"/>
                    <a:pt x="41" y="1"/>
                  </a:cubicBezTo>
                  <a:cubicBezTo>
                    <a:pt x="41" y="1"/>
                    <a:pt x="42" y="0"/>
                    <a:pt x="42" y="0"/>
                  </a:cubicBezTo>
                  <a:cubicBezTo>
                    <a:pt x="42" y="0"/>
                    <a:pt x="43" y="0"/>
                    <a:pt x="43" y="1"/>
                  </a:cubicBezTo>
                  <a:cubicBezTo>
                    <a:pt x="44" y="5"/>
                    <a:pt x="46" y="8"/>
                    <a:pt x="48" y="12"/>
                  </a:cubicBezTo>
                  <a:cubicBezTo>
                    <a:pt x="48" y="13"/>
                    <a:pt x="49" y="13"/>
                    <a:pt x="49" y="13"/>
                  </a:cubicBezTo>
                  <a:cubicBezTo>
                    <a:pt x="50" y="14"/>
                    <a:pt x="50" y="15"/>
                    <a:pt x="51" y="15"/>
                  </a:cubicBezTo>
                  <a:cubicBezTo>
                    <a:pt x="53" y="16"/>
                    <a:pt x="53" y="18"/>
                    <a:pt x="54" y="19"/>
                  </a:cubicBezTo>
                  <a:cubicBezTo>
                    <a:pt x="54" y="20"/>
                    <a:pt x="55" y="21"/>
                    <a:pt x="56" y="22"/>
                  </a:cubicBezTo>
                  <a:cubicBezTo>
                    <a:pt x="57" y="23"/>
                    <a:pt x="58" y="24"/>
                    <a:pt x="59" y="25"/>
                  </a:cubicBezTo>
                  <a:cubicBezTo>
                    <a:pt x="59" y="27"/>
                    <a:pt x="59" y="29"/>
                    <a:pt x="60" y="31"/>
                  </a:cubicBezTo>
                  <a:cubicBezTo>
                    <a:pt x="60" y="32"/>
                    <a:pt x="60" y="33"/>
                    <a:pt x="59" y="34"/>
                  </a:cubicBezTo>
                  <a:cubicBezTo>
                    <a:pt x="56" y="35"/>
                    <a:pt x="55" y="37"/>
                    <a:pt x="55" y="40"/>
                  </a:cubicBezTo>
                  <a:cubicBezTo>
                    <a:pt x="55" y="41"/>
                    <a:pt x="54" y="42"/>
                    <a:pt x="54" y="42"/>
                  </a:cubicBezTo>
                  <a:cubicBezTo>
                    <a:pt x="54" y="43"/>
                    <a:pt x="53" y="44"/>
                    <a:pt x="52" y="44"/>
                  </a:cubicBezTo>
                  <a:cubicBezTo>
                    <a:pt x="52" y="44"/>
                    <a:pt x="51" y="44"/>
                    <a:pt x="50" y="45"/>
                  </a:cubicBezTo>
                  <a:cubicBezTo>
                    <a:pt x="49" y="45"/>
                    <a:pt x="48" y="45"/>
                    <a:pt x="47" y="45"/>
                  </a:cubicBezTo>
                  <a:cubicBezTo>
                    <a:pt x="46" y="44"/>
                    <a:pt x="45" y="44"/>
                    <a:pt x="44" y="45"/>
                  </a:cubicBezTo>
                  <a:cubicBezTo>
                    <a:pt x="43" y="46"/>
                    <a:pt x="42" y="46"/>
                    <a:pt x="41" y="45"/>
                  </a:cubicBezTo>
                  <a:cubicBezTo>
                    <a:pt x="41" y="44"/>
                    <a:pt x="40" y="44"/>
                    <a:pt x="40" y="43"/>
                  </a:cubicBezTo>
                  <a:cubicBezTo>
                    <a:pt x="40" y="42"/>
                    <a:pt x="40" y="41"/>
                    <a:pt x="39" y="41"/>
                  </a:cubicBezTo>
                  <a:cubicBezTo>
                    <a:pt x="37" y="40"/>
                    <a:pt x="36" y="39"/>
                    <a:pt x="36" y="37"/>
                  </a:cubicBezTo>
                  <a:cubicBezTo>
                    <a:pt x="36" y="37"/>
                    <a:pt x="36" y="36"/>
                    <a:pt x="36" y="35"/>
                  </a:cubicBezTo>
                  <a:cubicBezTo>
                    <a:pt x="35" y="35"/>
                    <a:pt x="35" y="35"/>
                    <a:pt x="34" y="36"/>
                  </a:cubicBezTo>
                  <a:cubicBezTo>
                    <a:pt x="34" y="37"/>
                    <a:pt x="34" y="37"/>
                    <a:pt x="34" y="38"/>
                  </a:cubicBezTo>
                  <a:cubicBezTo>
                    <a:pt x="33" y="39"/>
                    <a:pt x="32" y="39"/>
                    <a:pt x="31" y="38"/>
                  </a:cubicBezTo>
                  <a:cubicBezTo>
                    <a:pt x="31" y="38"/>
                    <a:pt x="30" y="37"/>
                    <a:pt x="29" y="36"/>
                  </a:cubicBezTo>
                  <a:cubicBezTo>
                    <a:pt x="29" y="35"/>
                    <a:pt x="28" y="35"/>
                    <a:pt x="27" y="35"/>
                  </a:cubicBezTo>
                  <a:cubicBezTo>
                    <a:pt x="24" y="34"/>
                    <a:pt x="21" y="34"/>
                    <a:pt x="18" y="35"/>
                  </a:cubicBezTo>
                  <a:cubicBezTo>
                    <a:pt x="17" y="35"/>
                    <a:pt x="16" y="35"/>
                    <a:pt x="15" y="36"/>
                  </a:cubicBezTo>
                  <a:cubicBezTo>
                    <a:pt x="14" y="37"/>
                    <a:pt x="13" y="38"/>
                    <a:pt x="12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9" y="38"/>
                    <a:pt x="7" y="39"/>
                    <a:pt x="6" y="39"/>
                  </a:cubicBezTo>
                  <a:cubicBezTo>
                    <a:pt x="5" y="39"/>
                    <a:pt x="5" y="39"/>
                    <a:pt x="4" y="39"/>
                  </a:cubicBezTo>
                  <a:cubicBezTo>
                    <a:pt x="3" y="39"/>
                    <a:pt x="2" y="39"/>
                    <a:pt x="2" y="38"/>
                  </a:cubicBezTo>
                  <a:cubicBezTo>
                    <a:pt x="1" y="37"/>
                    <a:pt x="1" y="37"/>
                    <a:pt x="2" y="36"/>
                  </a:cubicBezTo>
                  <a:cubicBezTo>
                    <a:pt x="3" y="34"/>
                    <a:pt x="3" y="33"/>
                    <a:pt x="2" y="31"/>
                  </a:cubicBezTo>
                  <a:cubicBezTo>
                    <a:pt x="1" y="29"/>
                    <a:pt x="1" y="27"/>
                    <a:pt x="1" y="26"/>
                  </a:cubicBezTo>
                  <a:cubicBezTo>
                    <a:pt x="1" y="25"/>
                    <a:pt x="0" y="24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8"/>
                    <a:pt x="1" y="16"/>
                    <a:pt x="3" y="16"/>
                  </a:cubicBezTo>
                  <a:cubicBezTo>
                    <a:pt x="6" y="15"/>
                    <a:pt x="8" y="15"/>
                    <a:pt x="9" y="13"/>
                  </a:cubicBezTo>
                  <a:cubicBezTo>
                    <a:pt x="12" y="12"/>
                    <a:pt x="14" y="10"/>
                    <a:pt x="16" y="8"/>
                  </a:cubicBezTo>
                  <a:cubicBezTo>
                    <a:pt x="17" y="7"/>
                    <a:pt x="18" y="6"/>
                    <a:pt x="18" y="6"/>
                  </a:cubicBezTo>
                  <a:cubicBezTo>
                    <a:pt x="19" y="5"/>
                    <a:pt x="19" y="5"/>
                    <a:pt x="20" y="5"/>
                  </a:cubicBezTo>
                  <a:cubicBezTo>
                    <a:pt x="21" y="6"/>
                    <a:pt x="22" y="6"/>
                    <a:pt x="23" y="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4619535" y="1365321"/>
              <a:ext cx="857633" cy="462318"/>
            </a:xfrm>
            <a:custGeom>
              <a:avLst/>
              <a:gdLst>
                <a:gd name="T0" fmla="*/ 41 w 54"/>
                <a:gd name="T1" fmla="*/ 10 h 29"/>
                <a:gd name="T2" fmla="*/ 39 w 54"/>
                <a:gd name="T3" fmla="*/ 12 h 29"/>
                <a:gd name="T4" fmla="*/ 34 w 54"/>
                <a:gd name="T5" fmla="*/ 15 h 29"/>
                <a:gd name="T6" fmla="*/ 29 w 54"/>
                <a:gd name="T7" fmla="*/ 19 h 29"/>
                <a:gd name="T8" fmla="*/ 24 w 54"/>
                <a:gd name="T9" fmla="*/ 19 h 29"/>
                <a:gd name="T10" fmla="*/ 28 w 54"/>
                <a:gd name="T11" fmla="*/ 21 h 29"/>
                <a:gd name="T12" fmla="*/ 27 w 54"/>
                <a:gd name="T13" fmla="*/ 23 h 29"/>
                <a:gd name="T14" fmla="*/ 18 w 54"/>
                <a:gd name="T15" fmla="*/ 23 h 29"/>
                <a:gd name="T16" fmla="*/ 15 w 54"/>
                <a:gd name="T17" fmla="*/ 23 h 29"/>
                <a:gd name="T18" fmla="*/ 11 w 54"/>
                <a:gd name="T19" fmla="*/ 25 h 29"/>
                <a:gd name="T20" fmla="*/ 15 w 54"/>
                <a:gd name="T21" fmla="*/ 26 h 29"/>
                <a:gd name="T22" fmla="*/ 23 w 54"/>
                <a:gd name="T23" fmla="*/ 25 h 29"/>
                <a:gd name="T24" fmla="*/ 26 w 54"/>
                <a:gd name="T25" fmla="*/ 26 h 29"/>
                <a:gd name="T26" fmla="*/ 23 w 54"/>
                <a:gd name="T27" fmla="*/ 29 h 29"/>
                <a:gd name="T28" fmla="*/ 18 w 54"/>
                <a:gd name="T29" fmla="*/ 29 h 29"/>
                <a:gd name="T30" fmla="*/ 12 w 54"/>
                <a:gd name="T31" fmla="*/ 29 h 29"/>
                <a:gd name="T32" fmla="*/ 7 w 54"/>
                <a:gd name="T33" fmla="*/ 26 h 29"/>
                <a:gd name="T34" fmla="*/ 7 w 54"/>
                <a:gd name="T35" fmla="*/ 25 h 29"/>
                <a:gd name="T36" fmla="*/ 3 w 54"/>
                <a:gd name="T37" fmla="*/ 24 h 29"/>
                <a:gd name="T38" fmla="*/ 0 w 54"/>
                <a:gd name="T39" fmla="*/ 22 h 29"/>
                <a:gd name="T40" fmla="*/ 6 w 54"/>
                <a:gd name="T41" fmla="*/ 22 h 29"/>
                <a:gd name="T42" fmla="*/ 14 w 54"/>
                <a:gd name="T43" fmla="*/ 20 h 29"/>
                <a:gd name="T44" fmla="*/ 14 w 54"/>
                <a:gd name="T45" fmla="*/ 17 h 29"/>
                <a:gd name="T46" fmla="*/ 14 w 54"/>
                <a:gd name="T47" fmla="*/ 15 h 29"/>
                <a:gd name="T48" fmla="*/ 13 w 54"/>
                <a:gd name="T49" fmla="*/ 16 h 29"/>
                <a:gd name="T50" fmla="*/ 6 w 54"/>
                <a:gd name="T51" fmla="*/ 16 h 29"/>
                <a:gd name="T52" fmla="*/ 4 w 54"/>
                <a:gd name="T53" fmla="*/ 14 h 29"/>
                <a:gd name="T54" fmla="*/ 1 w 54"/>
                <a:gd name="T55" fmla="*/ 9 h 29"/>
                <a:gd name="T56" fmla="*/ 7 w 54"/>
                <a:gd name="T57" fmla="*/ 7 h 29"/>
                <a:gd name="T58" fmla="*/ 13 w 54"/>
                <a:gd name="T59" fmla="*/ 11 h 29"/>
                <a:gd name="T60" fmla="*/ 14 w 54"/>
                <a:gd name="T61" fmla="*/ 11 h 29"/>
                <a:gd name="T62" fmla="*/ 12 w 54"/>
                <a:gd name="T63" fmla="*/ 9 h 29"/>
                <a:gd name="T64" fmla="*/ 12 w 54"/>
                <a:gd name="T65" fmla="*/ 5 h 29"/>
                <a:gd name="T66" fmla="*/ 17 w 54"/>
                <a:gd name="T67" fmla="*/ 3 h 29"/>
                <a:gd name="T68" fmla="*/ 22 w 54"/>
                <a:gd name="T69" fmla="*/ 3 h 29"/>
                <a:gd name="T70" fmla="*/ 28 w 54"/>
                <a:gd name="T71" fmla="*/ 1 h 29"/>
                <a:gd name="T72" fmla="*/ 34 w 54"/>
                <a:gd name="T73" fmla="*/ 1 h 29"/>
                <a:gd name="T74" fmla="*/ 43 w 54"/>
                <a:gd name="T75" fmla="*/ 1 h 29"/>
                <a:gd name="T76" fmla="*/ 50 w 54"/>
                <a:gd name="T77" fmla="*/ 1 h 29"/>
                <a:gd name="T78" fmla="*/ 54 w 54"/>
                <a:gd name="T79" fmla="*/ 3 h 29"/>
                <a:gd name="T80" fmla="*/ 50 w 54"/>
                <a:gd name="T81" fmla="*/ 5 h 29"/>
                <a:gd name="T82" fmla="*/ 46 w 54"/>
                <a:gd name="T83" fmla="*/ 7 h 29"/>
                <a:gd name="T84" fmla="*/ 18 w 54"/>
                <a:gd name="T85" fmla="*/ 20 h 29"/>
                <a:gd name="T86" fmla="*/ 17 w 54"/>
                <a:gd name="T87" fmla="*/ 18 h 29"/>
                <a:gd name="T88" fmla="*/ 15 w 54"/>
                <a:gd name="T89" fmla="*/ 1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4" h="29">
                  <a:moveTo>
                    <a:pt x="44" y="8"/>
                  </a:moveTo>
                  <a:cubicBezTo>
                    <a:pt x="44" y="10"/>
                    <a:pt x="43" y="10"/>
                    <a:pt x="41" y="10"/>
                  </a:cubicBezTo>
                  <a:cubicBezTo>
                    <a:pt x="41" y="10"/>
                    <a:pt x="40" y="10"/>
                    <a:pt x="40" y="11"/>
                  </a:cubicBezTo>
                  <a:cubicBezTo>
                    <a:pt x="40" y="12"/>
                    <a:pt x="39" y="12"/>
                    <a:pt x="39" y="12"/>
                  </a:cubicBezTo>
                  <a:cubicBezTo>
                    <a:pt x="38" y="12"/>
                    <a:pt x="38" y="13"/>
                    <a:pt x="37" y="13"/>
                  </a:cubicBezTo>
                  <a:cubicBezTo>
                    <a:pt x="36" y="13"/>
                    <a:pt x="35" y="14"/>
                    <a:pt x="34" y="15"/>
                  </a:cubicBezTo>
                  <a:cubicBezTo>
                    <a:pt x="34" y="16"/>
                    <a:pt x="32" y="18"/>
                    <a:pt x="30" y="18"/>
                  </a:cubicBezTo>
                  <a:cubicBezTo>
                    <a:pt x="30" y="18"/>
                    <a:pt x="29" y="18"/>
                    <a:pt x="29" y="19"/>
                  </a:cubicBezTo>
                  <a:cubicBezTo>
                    <a:pt x="28" y="20"/>
                    <a:pt x="28" y="20"/>
                    <a:pt x="27" y="19"/>
                  </a:cubicBezTo>
                  <a:cubicBezTo>
                    <a:pt x="26" y="19"/>
                    <a:pt x="26" y="19"/>
                    <a:pt x="24" y="19"/>
                  </a:cubicBezTo>
                  <a:cubicBezTo>
                    <a:pt x="25" y="20"/>
                    <a:pt x="25" y="20"/>
                    <a:pt x="26" y="20"/>
                  </a:cubicBezTo>
                  <a:cubicBezTo>
                    <a:pt x="27" y="20"/>
                    <a:pt x="27" y="20"/>
                    <a:pt x="28" y="21"/>
                  </a:cubicBezTo>
                  <a:cubicBezTo>
                    <a:pt x="29" y="21"/>
                    <a:pt x="29" y="22"/>
                    <a:pt x="28" y="23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25" y="23"/>
                    <a:pt x="24" y="23"/>
                    <a:pt x="23" y="23"/>
                  </a:cubicBezTo>
                  <a:cubicBezTo>
                    <a:pt x="21" y="23"/>
                    <a:pt x="20" y="23"/>
                    <a:pt x="18" y="23"/>
                  </a:cubicBezTo>
                  <a:cubicBezTo>
                    <a:pt x="18" y="23"/>
                    <a:pt x="17" y="23"/>
                    <a:pt x="17" y="23"/>
                  </a:cubicBezTo>
                  <a:cubicBezTo>
                    <a:pt x="16" y="23"/>
                    <a:pt x="15" y="23"/>
                    <a:pt x="15" y="23"/>
                  </a:cubicBezTo>
                  <a:cubicBezTo>
                    <a:pt x="13" y="23"/>
                    <a:pt x="12" y="23"/>
                    <a:pt x="10" y="23"/>
                  </a:cubicBezTo>
                  <a:cubicBezTo>
                    <a:pt x="10" y="23"/>
                    <a:pt x="10" y="24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4"/>
                    <a:pt x="14" y="25"/>
                    <a:pt x="15" y="26"/>
                  </a:cubicBezTo>
                  <a:cubicBezTo>
                    <a:pt x="16" y="26"/>
                    <a:pt x="16" y="26"/>
                    <a:pt x="17" y="25"/>
                  </a:cubicBezTo>
                  <a:cubicBezTo>
                    <a:pt x="19" y="24"/>
                    <a:pt x="21" y="25"/>
                    <a:pt x="23" y="25"/>
                  </a:cubicBezTo>
                  <a:cubicBezTo>
                    <a:pt x="23" y="25"/>
                    <a:pt x="23" y="25"/>
                    <a:pt x="24" y="25"/>
                  </a:cubicBezTo>
                  <a:cubicBezTo>
                    <a:pt x="25" y="24"/>
                    <a:pt x="26" y="25"/>
                    <a:pt x="26" y="26"/>
                  </a:cubicBezTo>
                  <a:cubicBezTo>
                    <a:pt x="27" y="27"/>
                    <a:pt x="27" y="28"/>
                    <a:pt x="26" y="28"/>
                  </a:cubicBezTo>
                  <a:cubicBezTo>
                    <a:pt x="25" y="29"/>
                    <a:pt x="24" y="29"/>
                    <a:pt x="23" y="29"/>
                  </a:cubicBezTo>
                  <a:cubicBezTo>
                    <a:pt x="22" y="29"/>
                    <a:pt x="21" y="29"/>
                    <a:pt x="20" y="29"/>
                  </a:cubicBezTo>
                  <a:cubicBezTo>
                    <a:pt x="19" y="28"/>
                    <a:pt x="18" y="28"/>
                    <a:pt x="18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5" y="29"/>
                    <a:pt x="13" y="29"/>
                    <a:pt x="12" y="29"/>
                  </a:cubicBezTo>
                  <a:cubicBezTo>
                    <a:pt x="11" y="29"/>
                    <a:pt x="9" y="28"/>
                    <a:pt x="8" y="28"/>
                  </a:cubicBezTo>
                  <a:cubicBezTo>
                    <a:pt x="8" y="28"/>
                    <a:pt x="7" y="27"/>
                    <a:pt x="7" y="26"/>
                  </a:cubicBezTo>
                  <a:cubicBezTo>
                    <a:pt x="7" y="25"/>
                    <a:pt x="7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6" y="25"/>
                    <a:pt x="5" y="25"/>
                  </a:cubicBezTo>
                  <a:cubicBezTo>
                    <a:pt x="5" y="24"/>
                    <a:pt x="4" y="24"/>
                    <a:pt x="3" y="24"/>
                  </a:cubicBezTo>
                  <a:cubicBezTo>
                    <a:pt x="2" y="24"/>
                    <a:pt x="1" y="23"/>
                    <a:pt x="1" y="23"/>
                  </a:cubicBezTo>
                  <a:cubicBezTo>
                    <a:pt x="0" y="23"/>
                    <a:pt x="0" y="22"/>
                    <a:pt x="0" y="22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3" y="21"/>
                    <a:pt x="4" y="21"/>
                    <a:pt x="6" y="22"/>
                  </a:cubicBezTo>
                  <a:cubicBezTo>
                    <a:pt x="7" y="22"/>
                    <a:pt x="7" y="22"/>
                    <a:pt x="8" y="22"/>
                  </a:cubicBezTo>
                  <a:cubicBezTo>
                    <a:pt x="10" y="22"/>
                    <a:pt x="12" y="21"/>
                    <a:pt x="14" y="20"/>
                  </a:cubicBezTo>
                  <a:cubicBezTo>
                    <a:pt x="14" y="20"/>
                    <a:pt x="13" y="19"/>
                    <a:pt x="13" y="19"/>
                  </a:cubicBezTo>
                  <a:cubicBezTo>
                    <a:pt x="13" y="18"/>
                    <a:pt x="14" y="18"/>
                    <a:pt x="14" y="17"/>
                  </a:cubicBezTo>
                  <a:cubicBezTo>
                    <a:pt x="14" y="16"/>
                    <a:pt x="14" y="16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2" y="17"/>
                    <a:pt x="12" y="18"/>
                    <a:pt x="11" y="18"/>
                  </a:cubicBezTo>
                  <a:cubicBezTo>
                    <a:pt x="9" y="18"/>
                    <a:pt x="7" y="18"/>
                    <a:pt x="6" y="16"/>
                  </a:cubicBezTo>
                  <a:cubicBezTo>
                    <a:pt x="6" y="16"/>
                    <a:pt x="6" y="16"/>
                    <a:pt x="5" y="16"/>
                  </a:cubicBezTo>
                  <a:cubicBezTo>
                    <a:pt x="4" y="15"/>
                    <a:pt x="4" y="15"/>
                    <a:pt x="4" y="14"/>
                  </a:cubicBezTo>
                  <a:cubicBezTo>
                    <a:pt x="3" y="13"/>
                    <a:pt x="2" y="13"/>
                    <a:pt x="1" y="12"/>
                  </a:cubicBezTo>
                  <a:cubicBezTo>
                    <a:pt x="1" y="12"/>
                    <a:pt x="1" y="10"/>
                    <a:pt x="1" y="9"/>
                  </a:cubicBezTo>
                  <a:cubicBezTo>
                    <a:pt x="2" y="9"/>
                    <a:pt x="3" y="8"/>
                    <a:pt x="4" y="7"/>
                  </a:cubicBezTo>
                  <a:cubicBezTo>
                    <a:pt x="5" y="6"/>
                    <a:pt x="6" y="6"/>
                    <a:pt x="7" y="7"/>
                  </a:cubicBezTo>
                  <a:cubicBezTo>
                    <a:pt x="9" y="8"/>
                    <a:pt x="10" y="9"/>
                    <a:pt x="11" y="9"/>
                  </a:cubicBezTo>
                  <a:cubicBezTo>
                    <a:pt x="12" y="10"/>
                    <a:pt x="12" y="10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5" y="11"/>
                    <a:pt x="16" y="11"/>
                    <a:pt x="16" y="10"/>
                  </a:cubicBezTo>
                  <a:cubicBezTo>
                    <a:pt x="15" y="10"/>
                    <a:pt x="13" y="9"/>
                    <a:pt x="12" y="9"/>
                  </a:cubicBezTo>
                  <a:cubicBezTo>
                    <a:pt x="11" y="8"/>
                    <a:pt x="10" y="8"/>
                    <a:pt x="10" y="6"/>
                  </a:cubicBezTo>
                  <a:cubicBezTo>
                    <a:pt x="10" y="6"/>
                    <a:pt x="11" y="5"/>
                    <a:pt x="12" y="5"/>
                  </a:cubicBezTo>
                  <a:cubicBezTo>
                    <a:pt x="13" y="4"/>
                    <a:pt x="14" y="3"/>
                    <a:pt x="15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8" y="2"/>
                    <a:pt x="20" y="2"/>
                    <a:pt x="20" y="4"/>
                  </a:cubicBezTo>
                  <a:cubicBezTo>
                    <a:pt x="21" y="4"/>
                    <a:pt x="21" y="4"/>
                    <a:pt x="22" y="3"/>
                  </a:cubicBezTo>
                  <a:cubicBezTo>
                    <a:pt x="22" y="2"/>
                    <a:pt x="24" y="2"/>
                    <a:pt x="25" y="1"/>
                  </a:cubicBezTo>
                  <a:cubicBezTo>
                    <a:pt x="26" y="1"/>
                    <a:pt x="27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1" y="2"/>
                    <a:pt x="33" y="0"/>
                    <a:pt x="34" y="1"/>
                  </a:cubicBezTo>
                  <a:cubicBezTo>
                    <a:pt x="35" y="1"/>
                    <a:pt x="36" y="1"/>
                    <a:pt x="37" y="0"/>
                  </a:cubicBezTo>
                  <a:cubicBezTo>
                    <a:pt x="39" y="0"/>
                    <a:pt x="41" y="0"/>
                    <a:pt x="43" y="1"/>
                  </a:cubicBezTo>
                  <a:cubicBezTo>
                    <a:pt x="45" y="1"/>
                    <a:pt x="47" y="2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1" y="2"/>
                    <a:pt x="52" y="2"/>
                    <a:pt x="53" y="2"/>
                  </a:cubicBezTo>
                  <a:cubicBezTo>
                    <a:pt x="53" y="2"/>
                    <a:pt x="54" y="3"/>
                    <a:pt x="54" y="3"/>
                  </a:cubicBezTo>
                  <a:cubicBezTo>
                    <a:pt x="54" y="3"/>
                    <a:pt x="53" y="4"/>
                    <a:pt x="53" y="4"/>
                  </a:cubicBezTo>
                  <a:cubicBezTo>
                    <a:pt x="52" y="5"/>
                    <a:pt x="51" y="5"/>
                    <a:pt x="50" y="5"/>
                  </a:cubicBezTo>
                  <a:cubicBezTo>
                    <a:pt x="50" y="5"/>
                    <a:pt x="49" y="5"/>
                    <a:pt x="49" y="6"/>
                  </a:cubicBezTo>
                  <a:cubicBezTo>
                    <a:pt x="48" y="7"/>
                    <a:pt x="47" y="7"/>
                    <a:pt x="46" y="7"/>
                  </a:cubicBezTo>
                  <a:cubicBezTo>
                    <a:pt x="45" y="8"/>
                    <a:pt x="44" y="8"/>
                    <a:pt x="44" y="8"/>
                  </a:cubicBezTo>
                  <a:close/>
                  <a:moveTo>
                    <a:pt x="18" y="20"/>
                  </a:moveTo>
                  <a:cubicBezTo>
                    <a:pt x="18" y="19"/>
                    <a:pt x="18" y="19"/>
                    <a:pt x="18" y="19"/>
                  </a:cubicBezTo>
                  <a:cubicBezTo>
                    <a:pt x="18" y="18"/>
                    <a:pt x="18" y="18"/>
                    <a:pt x="17" y="18"/>
                  </a:cubicBezTo>
                  <a:cubicBezTo>
                    <a:pt x="17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9"/>
                    <a:pt x="17" y="19"/>
                    <a:pt x="18" y="2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0"/>
            <p:cNvSpPr/>
            <p:nvPr/>
          </p:nvSpPr>
          <p:spPr bwMode="auto">
            <a:xfrm>
              <a:off x="4090215" y="1861140"/>
              <a:ext cx="448917" cy="227809"/>
            </a:xfrm>
            <a:custGeom>
              <a:avLst/>
              <a:gdLst>
                <a:gd name="T0" fmla="*/ 11 w 28"/>
                <a:gd name="T1" fmla="*/ 9 h 14"/>
                <a:gd name="T2" fmla="*/ 6 w 28"/>
                <a:gd name="T3" fmla="*/ 9 h 14"/>
                <a:gd name="T4" fmla="*/ 1 w 28"/>
                <a:gd name="T5" fmla="*/ 8 h 14"/>
                <a:gd name="T6" fmla="*/ 3 w 28"/>
                <a:gd name="T7" fmla="*/ 7 h 14"/>
                <a:gd name="T8" fmla="*/ 1 w 28"/>
                <a:gd name="T9" fmla="*/ 6 h 14"/>
                <a:gd name="T10" fmla="*/ 0 w 28"/>
                <a:gd name="T11" fmla="*/ 5 h 14"/>
                <a:gd name="T12" fmla="*/ 4 w 28"/>
                <a:gd name="T13" fmla="*/ 2 h 14"/>
                <a:gd name="T14" fmla="*/ 6 w 28"/>
                <a:gd name="T15" fmla="*/ 1 h 14"/>
                <a:gd name="T16" fmla="*/ 8 w 28"/>
                <a:gd name="T17" fmla="*/ 3 h 14"/>
                <a:gd name="T18" fmla="*/ 9 w 28"/>
                <a:gd name="T19" fmla="*/ 2 h 14"/>
                <a:gd name="T20" fmla="*/ 9 w 28"/>
                <a:gd name="T21" fmla="*/ 2 h 14"/>
                <a:gd name="T22" fmla="*/ 12 w 28"/>
                <a:gd name="T23" fmla="*/ 4 h 14"/>
                <a:gd name="T24" fmla="*/ 13 w 28"/>
                <a:gd name="T25" fmla="*/ 3 h 14"/>
                <a:gd name="T26" fmla="*/ 13 w 28"/>
                <a:gd name="T27" fmla="*/ 2 h 14"/>
                <a:gd name="T28" fmla="*/ 16 w 28"/>
                <a:gd name="T29" fmla="*/ 4 h 14"/>
                <a:gd name="T30" fmla="*/ 16 w 28"/>
                <a:gd name="T31" fmla="*/ 3 h 14"/>
                <a:gd name="T32" fmla="*/ 17 w 28"/>
                <a:gd name="T33" fmla="*/ 0 h 14"/>
                <a:gd name="T34" fmla="*/ 22 w 28"/>
                <a:gd name="T35" fmla="*/ 1 h 14"/>
                <a:gd name="T36" fmla="*/ 22 w 28"/>
                <a:gd name="T37" fmla="*/ 1 h 14"/>
                <a:gd name="T38" fmla="*/ 22 w 28"/>
                <a:gd name="T39" fmla="*/ 5 h 14"/>
                <a:gd name="T40" fmla="*/ 22 w 28"/>
                <a:gd name="T41" fmla="*/ 7 h 14"/>
                <a:gd name="T42" fmla="*/ 23 w 28"/>
                <a:gd name="T43" fmla="*/ 8 h 14"/>
                <a:gd name="T44" fmla="*/ 26 w 28"/>
                <a:gd name="T45" fmla="*/ 8 h 14"/>
                <a:gd name="T46" fmla="*/ 27 w 28"/>
                <a:gd name="T47" fmla="*/ 11 h 14"/>
                <a:gd name="T48" fmla="*/ 24 w 28"/>
                <a:gd name="T49" fmla="*/ 11 h 14"/>
                <a:gd name="T50" fmla="*/ 25 w 28"/>
                <a:gd name="T51" fmla="*/ 13 h 14"/>
                <a:gd name="T52" fmla="*/ 20 w 28"/>
                <a:gd name="T53" fmla="*/ 12 h 14"/>
                <a:gd name="T54" fmla="*/ 19 w 28"/>
                <a:gd name="T55" fmla="*/ 12 h 14"/>
                <a:gd name="T56" fmla="*/ 18 w 28"/>
                <a:gd name="T57" fmla="*/ 12 h 14"/>
                <a:gd name="T58" fmla="*/ 18 w 28"/>
                <a:gd name="T59" fmla="*/ 13 h 14"/>
                <a:gd name="T60" fmla="*/ 13 w 28"/>
                <a:gd name="T61" fmla="*/ 14 h 14"/>
                <a:gd name="T62" fmla="*/ 10 w 28"/>
                <a:gd name="T63" fmla="*/ 14 h 14"/>
                <a:gd name="T64" fmla="*/ 9 w 28"/>
                <a:gd name="T65" fmla="*/ 13 h 14"/>
                <a:gd name="T66" fmla="*/ 7 w 28"/>
                <a:gd name="T67" fmla="*/ 12 h 14"/>
                <a:gd name="T68" fmla="*/ 5 w 28"/>
                <a:gd name="T69" fmla="*/ 11 h 14"/>
                <a:gd name="T70" fmla="*/ 4 w 28"/>
                <a:gd name="T71" fmla="*/ 10 h 14"/>
                <a:gd name="T72" fmla="*/ 5 w 28"/>
                <a:gd name="T73" fmla="*/ 10 h 14"/>
                <a:gd name="T74" fmla="*/ 9 w 28"/>
                <a:gd name="T75" fmla="*/ 10 h 14"/>
                <a:gd name="T76" fmla="*/ 11 w 28"/>
                <a:gd name="T77" fmla="*/ 9 h 14"/>
                <a:gd name="T78" fmla="*/ 11 w 28"/>
                <a:gd name="T79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8" h="14">
                  <a:moveTo>
                    <a:pt x="11" y="9"/>
                  </a:moveTo>
                  <a:cubicBezTo>
                    <a:pt x="9" y="8"/>
                    <a:pt x="8" y="8"/>
                    <a:pt x="6" y="9"/>
                  </a:cubicBezTo>
                  <a:cubicBezTo>
                    <a:pt x="5" y="9"/>
                    <a:pt x="3" y="9"/>
                    <a:pt x="1" y="8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6"/>
                    <a:pt x="2" y="6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2" y="4"/>
                    <a:pt x="2" y="2"/>
                    <a:pt x="4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8" y="1"/>
                    <a:pt x="8" y="1"/>
                    <a:pt x="8" y="3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3"/>
                    <a:pt x="12" y="2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4" y="1"/>
                    <a:pt x="15" y="3"/>
                    <a:pt x="16" y="4"/>
                  </a:cubicBezTo>
                  <a:cubicBezTo>
                    <a:pt x="16" y="4"/>
                    <a:pt x="16" y="3"/>
                    <a:pt x="16" y="3"/>
                  </a:cubicBezTo>
                  <a:cubicBezTo>
                    <a:pt x="16" y="1"/>
                    <a:pt x="16" y="1"/>
                    <a:pt x="17" y="0"/>
                  </a:cubicBezTo>
                  <a:cubicBezTo>
                    <a:pt x="19" y="0"/>
                    <a:pt x="20" y="0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0" y="3"/>
                    <a:pt x="21" y="4"/>
                    <a:pt x="22" y="5"/>
                  </a:cubicBezTo>
                  <a:cubicBezTo>
                    <a:pt x="22" y="6"/>
                    <a:pt x="22" y="6"/>
                    <a:pt x="22" y="7"/>
                  </a:cubicBezTo>
                  <a:cubicBezTo>
                    <a:pt x="22" y="8"/>
                    <a:pt x="23" y="8"/>
                    <a:pt x="23" y="8"/>
                  </a:cubicBezTo>
                  <a:cubicBezTo>
                    <a:pt x="24" y="8"/>
                    <a:pt x="25" y="8"/>
                    <a:pt x="26" y="8"/>
                  </a:cubicBezTo>
                  <a:cubicBezTo>
                    <a:pt x="28" y="9"/>
                    <a:pt x="28" y="9"/>
                    <a:pt x="27" y="11"/>
                  </a:cubicBezTo>
                  <a:cubicBezTo>
                    <a:pt x="26" y="11"/>
                    <a:pt x="25" y="11"/>
                    <a:pt x="24" y="11"/>
                  </a:cubicBezTo>
                  <a:cubicBezTo>
                    <a:pt x="24" y="12"/>
                    <a:pt x="26" y="13"/>
                    <a:pt x="25" y="13"/>
                  </a:cubicBezTo>
                  <a:cubicBezTo>
                    <a:pt x="23" y="14"/>
                    <a:pt x="21" y="13"/>
                    <a:pt x="20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8" y="12"/>
                  </a:cubicBezTo>
                  <a:cubicBezTo>
                    <a:pt x="18" y="12"/>
                    <a:pt x="18" y="13"/>
                    <a:pt x="18" y="13"/>
                  </a:cubicBezTo>
                  <a:cubicBezTo>
                    <a:pt x="16" y="13"/>
                    <a:pt x="14" y="14"/>
                    <a:pt x="13" y="14"/>
                  </a:cubicBezTo>
                  <a:cubicBezTo>
                    <a:pt x="12" y="13"/>
                    <a:pt x="11" y="14"/>
                    <a:pt x="10" y="14"/>
                  </a:cubicBezTo>
                  <a:cubicBezTo>
                    <a:pt x="9" y="14"/>
                    <a:pt x="9" y="14"/>
                    <a:pt x="9" y="13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6" y="12"/>
                    <a:pt x="6" y="12"/>
                    <a:pt x="5" y="11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4" y="10"/>
                    <a:pt x="5" y="10"/>
                    <a:pt x="5" y="10"/>
                  </a:cubicBezTo>
                  <a:cubicBezTo>
                    <a:pt x="6" y="9"/>
                    <a:pt x="8" y="9"/>
                    <a:pt x="9" y="10"/>
                  </a:cubicBezTo>
                  <a:cubicBezTo>
                    <a:pt x="10" y="10"/>
                    <a:pt x="10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1"/>
            <p:cNvSpPr/>
            <p:nvPr/>
          </p:nvSpPr>
          <p:spPr bwMode="auto">
            <a:xfrm>
              <a:off x="9999842" y="4038723"/>
              <a:ext cx="522620" cy="268010"/>
            </a:xfrm>
            <a:custGeom>
              <a:avLst/>
              <a:gdLst>
                <a:gd name="T0" fmla="*/ 25 w 33"/>
                <a:gd name="T1" fmla="*/ 11 h 17"/>
                <a:gd name="T2" fmla="*/ 29 w 33"/>
                <a:gd name="T3" fmla="*/ 14 h 17"/>
                <a:gd name="T4" fmla="*/ 30 w 33"/>
                <a:gd name="T5" fmla="*/ 16 h 17"/>
                <a:gd name="T6" fmla="*/ 30 w 33"/>
                <a:gd name="T7" fmla="*/ 16 h 17"/>
                <a:gd name="T8" fmla="*/ 26 w 33"/>
                <a:gd name="T9" fmla="*/ 15 h 17"/>
                <a:gd name="T10" fmla="*/ 23 w 33"/>
                <a:gd name="T11" fmla="*/ 13 h 17"/>
                <a:gd name="T12" fmla="*/ 20 w 33"/>
                <a:gd name="T13" fmla="*/ 13 h 17"/>
                <a:gd name="T14" fmla="*/ 17 w 33"/>
                <a:gd name="T15" fmla="*/ 14 h 17"/>
                <a:gd name="T16" fmla="*/ 15 w 33"/>
                <a:gd name="T17" fmla="*/ 13 h 17"/>
                <a:gd name="T18" fmla="*/ 13 w 33"/>
                <a:gd name="T19" fmla="*/ 13 h 17"/>
                <a:gd name="T20" fmla="*/ 12 w 33"/>
                <a:gd name="T21" fmla="*/ 13 h 17"/>
                <a:gd name="T22" fmla="*/ 12 w 33"/>
                <a:gd name="T23" fmla="*/ 12 h 17"/>
                <a:gd name="T24" fmla="*/ 10 w 33"/>
                <a:gd name="T25" fmla="*/ 8 h 17"/>
                <a:gd name="T26" fmla="*/ 8 w 33"/>
                <a:gd name="T27" fmla="*/ 8 h 17"/>
                <a:gd name="T28" fmla="*/ 6 w 33"/>
                <a:gd name="T29" fmla="*/ 7 h 17"/>
                <a:gd name="T30" fmla="*/ 3 w 33"/>
                <a:gd name="T31" fmla="*/ 4 h 17"/>
                <a:gd name="T32" fmla="*/ 2 w 33"/>
                <a:gd name="T33" fmla="*/ 3 h 17"/>
                <a:gd name="T34" fmla="*/ 1 w 33"/>
                <a:gd name="T35" fmla="*/ 1 h 17"/>
                <a:gd name="T36" fmla="*/ 4 w 33"/>
                <a:gd name="T37" fmla="*/ 1 h 17"/>
                <a:gd name="T38" fmla="*/ 7 w 33"/>
                <a:gd name="T39" fmla="*/ 4 h 17"/>
                <a:gd name="T40" fmla="*/ 9 w 33"/>
                <a:gd name="T41" fmla="*/ 4 h 17"/>
                <a:gd name="T42" fmla="*/ 14 w 33"/>
                <a:gd name="T43" fmla="*/ 3 h 17"/>
                <a:gd name="T44" fmla="*/ 21 w 33"/>
                <a:gd name="T45" fmla="*/ 5 h 17"/>
                <a:gd name="T46" fmla="*/ 21 w 33"/>
                <a:gd name="T47" fmla="*/ 6 h 17"/>
                <a:gd name="T48" fmla="*/ 28 w 33"/>
                <a:gd name="T49" fmla="*/ 8 h 17"/>
                <a:gd name="T50" fmla="*/ 30 w 33"/>
                <a:gd name="T51" fmla="*/ 8 h 17"/>
                <a:gd name="T52" fmla="*/ 32 w 33"/>
                <a:gd name="T53" fmla="*/ 7 h 17"/>
                <a:gd name="T54" fmla="*/ 33 w 33"/>
                <a:gd name="T55" fmla="*/ 6 h 17"/>
                <a:gd name="T56" fmla="*/ 33 w 33"/>
                <a:gd name="T57" fmla="*/ 7 h 17"/>
                <a:gd name="T58" fmla="*/ 33 w 33"/>
                <a:gd name="T59" fmla="*/ 9 h 17"/>
                <a:gd name="T60" fmla="*/ 30 w 33"/>
                <a:gd name="T61" fmla="*/ 10 h 17"/>
                <a:gd name="T62" fmla="*/ 29 w 33"/>
                <a:gd name="T63" fmla="*/ 10 h 17"/>
                <a:gd name="T64" fmla="*/ 25 w 33"/>
                <a:gd name="T65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" h="17">
                  <a:moveTo>
                    <a:pt x="25" y="11"/>
                  </a:moveTo>
                  <a:cubicBezTo>
                    <a:pt x="26" y="12"/>
                    <a:pt x="27" y="13"/>
                    <a:pt x="29" y="14"/>
                  </a:cubicBezTo>
                  <a:cubicBezTo>
                    <a:pt x="30" y="14"/>
                    <a:pt x="30" y="15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8" y="17"/>
                    <a:pt x="27" y="16"/>
                    <a:pt x="26" y="15"/>
                  </a:cubicBezTo>
                  <a:cubicBezTo>
                    <a:pt x="25" y="14"/>
                    <a:pt x="24" y="14"/>
                    <a:pt x="23" y="13"/>
                  </a:cubicBezTo>
                  <a:cubicBezTo>
                    <a:pt x="22" y="12"/>
                    <a:pt x="21" y="12"/>
                    <a:pt x="20" y="13"/>
                  </a:cubicBezTo>
                  <a:cubicBezTo>
                    <a:pt x="19" y="14"/>
                    <a:pt x="18" y="14"/>
                    <a:pt x="17" y="14"/>
                  </a:cubicBezTo>
                  <a:cubicBezTo>
                    <a:pt x="16" y="14"/>
                    <a:pt x="15" y="14"/>
                    <a:pt x="15" y="13"/>
                  </a:cubicBezTo>
                  <a:cubicBezTo>
                    <a:pt x="14" y="13"/>
                    <a:pt x="14" y="13"/>
                    <a:pt x="13" y="13"/>
                  </a:cubicBezTo>
                  <a:cubicBezTo>
                    <a:pt x="13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10"/>
                    <a:pt x="12" y="9"/>
                    <a:pt x="10" y="8"/>
                  </a:cubicBezTo>
                  <a:cubicBezTo>
                    <a:pt x="9" y="8"/>
                    <a:pt x="9" y="8"/>
                    <a:pt x="8" y="8"/>
                  </a:cubicBezTo>
                  <a:cubicBezTo>
                    <a:pt x="7" y="7"/>
                    <a:pt x="7" y="7"/>
                    <a:pt x="6" y="7"/>
                  </a:cubicBezTo>
                  <a:cubicBezTo>
                    <a:pt x="4" y="7"/>
                    <a:pt x="3" y="6"/>
                    <a:pt x="3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1" y="3"/>
                    <a:pt x="0" y="2"/>
                    <a:pt x="1" y="1"/>
                  </a:cubicBezTo>
                  <a:cubicBezTo>
                    <a:pt x="1" y="1"/>
                    <a:pt x="3" y="0"/>
                    <a:pt x="4" y="1"/>
                  </a:cubicBezTo>
                  <a:cubicBezTo>
                    <a:pt x="5" y="2"/>
                    <a:pt x="6" y="2"/>
                    <a:pt x="7" y="4"/>
                  </a:cubicBezTo>
                  <a:cubicBezTo>
                    <a:pt x="7" y="5"/>
                    <a:pt x="8" y="5"/>
                    <a:pt x="9" y="4"/>
                  </a:cubicBezTo>
                  <a:cubicBezTo>
                    <a:pt x="10" y="2"/>
                    <a:pt x="12" y="2"/>
                    <a:pt x="14" y="3"/>
                  </a:cubicBezTo>
                  <a:cubicBezTo>
                    <a:pt x="16" y="4"/>
                    <a:pt x="18" y="5"/>
                    <a:pt x="21" y="5"/>
                  </a:cubicBezTo>
                  <a:cubicBezTo>
                    <a:pt x="21" y="5"/>
                    <a:pt x="21" y="5"/>
                    <a:pt x="21" y="6"/>
                  </a:cubicBezTo>
                  <a:cubicBezTo>
                    <a:pt x="23" y="7"/>
                    <a:pt x="25" y="7"/>
                    <a:pt x="28" y="8"/>
                  </a:cubicBezTo>
                  <a:cubicBezTo>
                    <a:pt x="29" y="8"/>
                    <a:pt x="29" y="8"/>
                    <a:pt x="30" y="8"/>
                  </a:cubicBezTo>
                  <a:cubicBezTo>
                    <a:pt x="31" y="8"/>
                    <a:pt x="32" y="8"/>
                    <a:pt x="32" y="7"/>
                  </a:cubicBezTo>
                  <a:cubicBezTo>
                    <a:pt x="32" y="7"/>
                    <a:pt x="32" y="7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9"/>
                    <a:pt x="33" y="9"/>
                  </a:cubicBezTo>
                  <a:cubicBezTo>
                    <a:pt x="32" y="9"/>
                    <a:pt x="31" y="10"/>
                    <a:pt x="30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7" y="10"/>
                    <a:pt x="27" y="10"/>
                    <a:pt x="25" y="1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2"/>
            <p:cNvSpPr/>
            <p:nvPr/>
          </p:nvSpPr>
          <p:spPr bwMode="auto">
            <a:xfrm>
              <a:off x="9169010" y="3831015"/>
              <a:ext cx="649925" cy="442217"/>
            </a:xfrm>
            <a:custGeom>
              <a:avLst/>
              <a:gdLst>
                <a:gd name="T0" fmla="*/ 14 w 41"/>
                <a:gd name="T1" fmla="*/ 16 h 28"/>
                <a:gd name="T2" fmla="*/ 15 w 41"/>
                <a:gd name="T3" fmla="*/ 16 h 28"/>
                <a:gd name="T4" fmla="*/ 16 w 41"/>
                <a:gd name="T5" fmla="*/ 16 h 28"/>
                <a:gd name="T6" fmla="*/ 17 w 41"/>
                <a:gd name="T7" fmla="*/ 17 h 28"/>
                <a:gd name="T8" fmla="*/ 16 w 41"/>
                <a:gd name="T9" fmla="*/ 18 h 28"/>
                <a:gd name="T10" fmla="*/ 18 w 41"/>
                <a:gd name="T11" fmla="*/ 22 h 28"/>
                <a:gd name="T12" fmla="*/ 21 w 41"/>
                <a:gd name="T13" fmla="*/ 24 h 28"/>
                <a:gd name="T14" fmla="*/ 22 w 41"/>
                <a:gd name="T15" fmla="*/ 24 h 28"/>
                <a:gd name="T16" fmla="*/ 24 w 41"/>
                <a:gd name="T17" fmla="*/ 23 h 28"/>
                <a:gd name="T18" fmla="*/ 29 w 41"/>
                <a:gd name="T19" fmla="*/ 25 h 28"/>
                <a:gd name="T20" fmla="*/ 34 w 41"/>
                <a:gd name="T21" fmla="*/ 25 h 28"/>
                <a:gd name="T22" fmla="*/ 35 w 41"/>
                <a:gd name="T23" fmla="*/ 25 h 28"/>
                <a:gd name="T24" fmla="*/ 40 w 41"/>
                <a:gd name="T25" fmla="*/ 25 h 28"/>
                <a:gd name="T26" fmla="*/ 41 w 41"/>
                <a:gd name="T27" fmla="*/ 26 h 28"/>
                <a:gd name="T28" fmla="*/ 40 w 41"/>
                <a:gd name="T29" fmla="*/ 27 h 28"/>
                <a:gd name="T30" fmla="*/ 38 w 41"/>
                <a:gd name="T31" fmla="*/ 27 h 28"/>
                <a:gd name="T32" fmla="*/ 35 w 41"/>
                <a:gd name="T33" fmla="*/ 27 h 28"/>
                <a:gd name="T34" fmla="*/ 29 w 41"/>
                <a:gd name="T35" fmla="*/ 27 h 28"/>
                <a:gd name="T36" fmla="*/ 27 w 41"/>
                <a:gd name="T37" fmla="*/ 26 h 28"/>
                <a:gd name="T38" fmla="*/ 24 w 41"/>
                <a:gd name="T39" fmla="*/ 26 h 28"/>
                <a:gd name="T40" fmla="*/ 14 w 41"/>
                <a:gd name="T41" fmla="*/ 23 h 28"/>
                <a:gd name="T42" fmla="*/ 13 w 41"/>
                <a:gd name="T43" fmla="*/ 22 h 28"/>
                <a:gd name="T44" fmla="*/ 8 w 41"/>
                <a:gd name="T45" fmla="*/ 16 h 28"/>
                <a:gd name="T46" fmla="*/ 1 w 41"/>
                <a:gd name="T47" fmla="*/ 7 h 28"/>
                <a:gd name="T48" fmla="*/ 1 w 41"/>
                <a:gd name="T49" fmla="*/ 6 h 28"/>
                <a:gd name="T50" fmla="*/ 1 w 41"/>
                <a:gd name="T51" fmla="*/ 5 h 28"/>
                <a:gd name="T52" fmla="*/ 1 w 41"/>
                <a:gd name="T53" fmla="*/ 5 h 28"/>
                <a:gd name="T54" fmla="*/ 6 w 41"/>
                <a:gd name="T55" fmla="*/ 8 h 28"/>
                <a:gd name="T56" fmla="*/ 8 w 41"/>
                <a:gd name="T57" fmla="*/ 10 h 28"/>
                <a:gd name="T58" fmla="*/ 9 w 41"/>
                <a:gd name="T59" fmla="*/ 10 h 28"/>
                <a:gd name="T60" fmla="*/ 9 w 41"/>
                <a:gd name="T61" fmla="*/ 8 h 28"/>
                <a:gd name="T62" fmla="*/ 8 w 41"/>
                <a:gd name="T63" fmla="*/ 6 h 28"/>
                <a:gd name="T64" fmla="*/ 6 w 41"/>
                <a:gd name="T65" fmla="*/ 2 h 28"/>
                <a:gd name="T66" fmla="*/ 5 w 41"/>
                <a:gd name="T67" fmla="*/ 1 h 28"/>
                <a:gd name="T68" fmla="*/ 5 w 41"/>
                <a:gd name="T69" fmla="*/ 0 h 28"/>
                <a:gd name="T70" fmla="*/ 6 w 41"/>
                <a:gd name="T71" fmla="*/ 1 h 28"/>
                <a:gd name="T72" fmla="*/ 8 w 41"/>
                <a:gd name="T73" fmla="*/ 3 h 28"/>
                <a:gd name="T74" fmla="*/ 10 w 41"/>
                <a:gd name="T75" fmla="*/ 3 h 28"/>
                <a:gd name="T76" fmla="*/ 13 w 41"/>
                <a:gd name="T77" fmla="*/ 7 h 28"/>
                <a:gd name="T78" fmla="*/ 15 w 41"/>
                <a:gd name="T79" fmla="*/ 11 h 28"/>
                <a:gd name="T80" fmla="*/ 15 w 41"/>
                <a:gd name="T81" fmla="*/ 13 h 28"/>
                <a:gd name="T82" fmla="*/ 13 w 41"/>
                <a:gd name="T83" fmla="*/ 12 h 28"/>
                <a:gd name="T84" fmla="*/ 13 w 41"/>
                <a:gd name="T85" fmla="*/ 15 h 28"/>
                <a:gd name="T86" fmla="*/ 14 w 41"/>
                <a:gd name="T87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8"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5" y="15"/>
                    <a:pt x="16" y="15"/>
                    <a:pt x="16" y="16"/>
                  </a:cubicBezTo>
                  <a:cubicBezTo>
                    <a:pt x="16" y="16"/>
                    <a:pt x="17" y="16"/>
                    <a:pt x="17" y="17"/>
                  </a:cubicBezTo>
                  <a:cubicBezTo>
                    <a:pt x="17" y="17"/>
                    <a:pt x="16" y="17"/>
                    <a:pt x="16" y="18"/>
                  </a:cubicBezTo>
                  <a:cubicBezTo>
                    <a:pt x="15" y="20"/>
                    <a:pt x="16" y="21"/>
                    <a:pt x="18" y="22"/>
                  </a:cubicBezTo>
                  <a:cubicBezTo>
                    <a:pt x="19" y="23"/>
                    <a:pt x="20" y="23"/>
                    <a:pt x="21" y="24"/>
                  </a:cubicBezTo>
                  <a:cubicBezTo>
                    <a:pt x="21" y="24"/>
                    <a:pt x="22" y="24"/>
                    <a:pt x="22" y="24"/>
                  </a:cubicBezTo>
                  <a:cubicBezTo>
                    <a:pt x="23" y="23"/>
                    <a:pt x="24" y="23"/>
                    <a:pt x="24" y="23"/>
                  </a:cubicBezTo>
                  <a:cubicBezTo>
                    <a:pt x="26" y="23"/>
                    <a:pt x="27" y="24"/>
                    <a:pt x="29" y="25"/>
                  </a:cubicBezTo>
                  <a:cubicBezTo>
                    <a:pt x="30" y="26"/>
                    <a:pt x="32" y="26"/>
                    <a:pt x="34" y="25"/>
                  </a:cubicBezTo>
                  <a:cubicBezTo>
                    <a:pt x="34" y="25"/>
                    <a:pt x="34" y="25"/>
                    <a:pt x="35" y="25"/>
                  </a:cubicBezTo>
                  <a:cubicBezTo>
                    <a:pt x="36" y="25"/>
                    <a:pt x="38" y="25"/>
                    <a:pt x="40" y="25"/>
                  </a:cubicBezTo>
                  <a:cubicBezTo>
                    <a:pt x="40" y="24"/>
                    <a:pt x="41" y="25"/>
                    <a:pt x="41" y="26"/>
                  </a:cubicBezTo>
                  <a:cubicBezTo>
                    <a:pt x="41" y="26"/>
                    <a:pt x="41" y="27"/>
                    <a:pt x="40" y="27"/>
                  </a:cubicBezTo>
                  <a:cubicBezTo>
                    <a:pt x="39" y="27"/>
                    <a:pt x="39" y="27"/>
                    <a:pt x="38" y="27"/>
                  </a:cubicBezTo>
                  <a:cubicBezTo>
                    <a:pt x="37" y="26"/>
                    <a:pt x="36" y="26"/>
                    <a:pt x="35" y="27"/>
                  </a:cubicBezTo>
                  <a:cubicBezTo>
                    <a:pt x="33" y="28"/>
                    <a:pt x="31" y="27"/>
                    <a:pt x="29" y="27"/>
                  </a:cubicBezTo>
                  <a:cubicBezTo>
                    <a:pt x="28" y="27"/>
                    <a:pt x="27" y="26"/>
                    <a:pt x="27" y="26"/>
                  </a:cubicBezTo>
                  <a:cubicBezTo>
                    <a:pt x="26" y="26"/>
                    <a:pt x="25" y="26"/>
                    <a:pt x="24" y="26"/>
                  </a:cubicBezTo>
                  <a:cubicBezTo>
                    <a:pt x="20" y="26"/>
                    <a:pt x="17" y="25"/>
                    <a:pt x="14" y="23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0"/>
                    <a:pt x="9" y="18"/>
                    <a:pt x="8" y="16"/>
                  </a:cubicBezTo>
                  <a:cubicBezTo>
                    <a:pt x="6" y="13"/>
                    <a:pt x="4" y="10"/>
                    <a:pt x="1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1" y="6"/>
                    <a:pt x="0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6"/>
                    <a:pt x="5" y="7"/>
                    <a:pt x="6" y="8"/>
                  </a:cubicBezTo>
                  <a:cubicBezTo>
                    <a:pt x="7" y="9"/>
                    <a:pt x="7" y="9"/>
                    <a:pt x="8" y="10"/>
                  </a:cubicBezTo>
                  <a:cubicBezTo>
                    <a:pt x="8" y="10"/>
                    <a:pt x="9" y="10"/>
                    <a:pt x="9" y="10"/>
                  </a:cubicBezTo>
                  <a:cubicBezTo>
                    <a:pt x="10" y="9"/>
                    <a:pt x="9" y="9"/>
                    <a:pt x="9" y="8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8" y="4"/>
                    <a:pt x="7" y="3"/>
                    <a:pt x="6" y="2"/>
                  </a:cubicBezTo>
                  <a:cubicBezTo>
                    <a:pt x="6" y="2"/>
                    <a:pt x="5" y="1"/>
                    <a:pt x="5" y="1"/>
                  </a:cubicBezTo>
                  <a:cubicBezTo>
                    <a:pt x="5" y="1"/>
                    <a:pt x="5" y="0"/>
                    <a:pt x="5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7" y="1"/>
                    <a:pt x="8" y="2"/>
                    <a:pt x="8" y="3"/>
                  </a:cubicBezTo>
                  <a:cubicBezTo>
                    <a:pt x="9" y="3"/>
                    <a:pt x="9" y="3"/>
                    <a:pt x="10" y="3"/>
                  </a:cubicBezTo>
                  <a:cubicBezTo>
                    <a:pt x="11" y="4"/>
                    <a:pt x="12" y="5"/>
                    <a:pt x="13" y="7"/>
                  </a:cubicBezTo>
                  <a:cubicBezTo>
                    <a:pt x="13" y="8"/>
                    <a:pt x="14" y="9"/>
                    <a:pt x="15" y="11"/>
                  </a:cubicBezTo>
                  <a:cubicBezTo>
                    <a:pt x="15" y="11"/>
                    <a:pt x="15" y="12"/>
                    <a:pt x="15" y="13"/>
                  </a:cubicBezTo>
                  <a:cubicBezTo>
                    <a:pt x="14" y="13"/>
                    <a:pt x="13" y="13"/>
                    <a:pt x="13" y="12"/>
                  </a:cubicBezTo>
                  <a:cubicBezTo>
                    <a:pt x="12" y="13"/>
                    <a:pt x="12" y="14"/>
                    <a:pt x="13" y="15"/>
                  </a:cubicBezTo>
                  <a:cubicBezTo>
                    <a:pt x="14" y="15"/>
                    <a:pt x="14" y="16"/>
                    <a:pt x="14" y="1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"/>
            <p:cNvSpPr/>
            <p:nvPr/>
          </p:nvSpPr>
          <p:spPr bwMode="auto">
            <a:xfrm>
              <a:off x="9979741" y="2899680"/>
              <a:ext cx="402015" cy="381915"/>
            </a:xfrm>
            <a:custGeom>
              <a:avLst/>
              <a:gdLst>
                <a:gd name="T0" fmla="*/ 18 w 25"/>
                <a:gd name="T1" fmla="*/ 5 h 24"/>
                <a:gd name="T2" fmla="*/ 19 w 25"/>
                <a:gd name="T3" fmla="*/ 8 h 24"/>
                <a:gd name="T4" fmla="*/ 19 w 25"/>
                <a:gd name="T5" fmla="*/ 10 h 24"/>
                <a:gd name="T6" fmla="*/ 18 w 25"/>
                <a:gd name="T7" fmla="*/ 16 h 24"/>
                <a:gd name="T8" fmla="*/ 17 w 25"/>
                <a:gd name="T9" fmla="*/ 18 h 24"/>
                <a:gd name="T10" fmla="*/ 17 w 25"/>
                <a:gd name="T11" fmla="*/ 19 h 24"/>
                <a:gd name="T12" fmla="*/ 16 w 25"/>
                <a:gd name="T13" fmla="*/ 21 h 24"/>
                <a:gd name="T14" fmla="*/ 15 w 25"/>
                <a:gd name="T15" fmla="*/ 22 h 24"/>
                <a:gd name="T16" fmla="*/ 14 w 25"/>
                <a:gd name="T17" fmla="*/ 21 h 24"/>
                <a:gd name="T18" fmla="*/ 14 w 25"/>
                <a:gd name="T19" fmla="*/ 20 h 24"/>
                <a:gd name="T20" fmla="*/ 14 w 25"/>
                <a:gd name="T21" fmla="*/ 18 h 24"/>
                <a:gd name="T22" fmla="*/ 13 w 25"/>
                <a:gd name="T23" fmla="*/ 18 h 24"/>
                <a:gd name="T24" fmla="*/ 9 w 25"/>
                <a:gd name="T25" fmla="*/ 20 h 24"/>
                <a:gd name="T26" fmla="*/ 8 w 25"/>
                <a:gd name="T27" fmla="*/ 20 h 24"/>
                <a:gd name="T28" fmla="*/ 6 w 25"/>
                <a:gd name="T29" fmla="*/ 21 h 24"/>
                <a:gd name="T30" fmla="*/ 4 w 25"/>
                <a:gd name="T31" fmla="*/ 21 h 24"/>
                <a:gd name="T32" fmla="*/ 2 w 25"/>
                <a:gd name="T33" fmla="*/ 24 h 24"/>
                <a:gd name="T34" fmla="*/ 1 w 25"/>
                <a:gd name="T35" fmla="*/ 23 h 24"/>
                <a:gd name="T36" fmla="*/ 0 w 25"/>
                <a:gd name="T37" fmla="*/ 22 h 24"/>
                <a:gd name="T38" fmla="*/ 1 w 25"/>
                <a:gd name="T39" fmla="*/ 20 h 24"/>
                <a:gd name="T40" fmla="*/ 3 w 25"/>
                <a:gd name="T41" fmla="*/ 18 h 24"/>
                <a:gd name="T42" fmla="*/ 9 w 25"/>
                <a:gd name="T43" fmla="*/ 16 h 24"/>
                <a:gd name="T44" fmla="*/ 10 w 25"/>
                <a:gd name="T45" fmla="*/ 14 h 24"/>
                <a:gd name="T46" fmla="*/ 10 w 25"/>
                <a:gd name="T47" fmla="*/ 14 h 24"/>
                <a:gd name="T48" fmla="*/ 13 w 25"/>
                <a:gd name="T49" fmla="*/ 13 h 24"/>
                <a:gd name="T50" fmla="*/ 16 w 25"/>
                <a:gd name="T51" fmla="*/ 7 h 24"/>
                <a:gd name="T52" fmla="*/ 15 w 25"/>
                <a:gd name="T53" fmla="*/ 5 h 24"/>
                <a:gd name="T54" fmla="*/ 16 w 25"/>
                <a:gd name="T55" fmla="*/ 4 h 24"/>
                <a:gd name="T56" fmla="*/ 17 w 25"/>
                <a:gd name="T57" fmla="*/ 3 h 24"/>
                <a:gd name="T58" fmla="*/ 17 w 25"/>
                <a:gd name="T59" fmla="*/ 3 h 24"/>
                <a:gd name="T60" fmla="*/ 18 w 25"/>
                <a:gd name="T61" fmla="*/ 3 h 24"/>
                <a:gd name="T62" fmla="*/ 17 w 25"/>
                <a:gd name="T63" fmla="*/ 1 h 24"/>
                <a:gd name="T64" fmla="*/ 19 w 25"/>
                <a:gd name="T65" fmla="*/ 0 h 24"/>
                <a:gd name="T66" fmla="*/ 21 w 25"/>
                <a:gd name="T67" fmla="*/ 0 h 24"/>
                <a:gd name="T68" fmla="*/ 23 w 25"/>
                <a:gd name="T69" fmla="*/ 1 h 24"/>
                <a:gd name="T70" fmla="*/ 25 w 25"/>
                <a:gd name="T71" fmla="*/ 2 h 24"/>
                <a:gd name="T72" fmla="*/ 24 w 25"/>
                <a:gd name="T73" fmla="*/ 3 h 24"/>
                <a:gd name="T74" fmla="*/ 24 w 25"/>
                <a:gd name="T75" fmla="*/ 3 h 24"/>
                <a:gd name="T76" fmla="*/ 19 w 25"/>
                <a:gd name="T77" fmla="*/ 5 h 24"/>
                <a:gd name="T78" fmla="*/ 18 w 25"/>
                <a:gd name="T7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" h="24">
                  <a:moveTo>
                    <a:pt x="18" y="5"/>
                  </a:moveTo>
                  <a:cubicBezTo>
                    <a:pt x="18" y="6"/>
                    <a:pt x="19" y="7"/>
                    <a:pt x="19" y="8"/>
                  </a:cubicBezTo>
                  <a:cubicBezTo>
                    <a:pt x="19" y="9"/>
                    <a:pt x="20" y="10"/>
                    <a:pt x="19" y="10"/>
                  </a:cubicBezTo>
                  <a:cubicBezTo>
                    <a:pt x="18" y="12"/>
                    <a:pt x="18" y="14"/>
                    <a:pt x="18" y="16"/>
                  </a:cubicBezTo>
                  <a:cubicBezTo>
                    <a:pt x="18" y="17"/>
                    <a:pt x="17" y="17"/>
                    <a:pt x="17" y="18"/>
                  </a:cubicBezTo>
                  <a:cubicBezTo>
                    <a:pt x="17" y="18"/>
                    <a:pt x="17" y="18"/>
                    <a:pt x="17" y="19"/>
                  </a:cubicBezTo>
                  <a:cubicBezTo>
                    <a:pt x="16" y="19"/>
                    <a:pt x="16" y="20"/>
                    <a:pt x="16" y="21"/>
                  </a:cubicBezTo>
                  <a:cubicBezTo>
                    <a:pt x="16" y="21"/>
                    <a:pt x="16" y="22"/>
                    <a:pt x="15" y="22"/>
                  </a:cubicBezTo>
                  <a:cubicBezTo>
                    <a:pt x="15" y="22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9"/>
                    <a:pt x="14" y="19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9"/>
                    <a:pt x="10" y="20"/>
                    <a:pt x="9" y="20"/>
                  </a:cubicBezTo>
                  <a:cubicBezTo>
                    <a:pt x="9" y="20"/>
                    <a:pt x="9" y="20"/>
                    <a:pt x="8" y="20"/>
                  </a:cubicBezTo>
                  <a:cubicBezTo>
                    <a:pt x="8" y="21"/>
                    <a:pt x="7" y="21"/>
                    <a:pt x="6" y="21"/>
                  </a:cubicBezTo>
                  <a:cubicBezTo>
                    <a:pt x="5" y="21"/>
                    <a:pt x="5" y="21"/>
                    <a:pt x="4" y="21"/>
                  </a:cubicBezTo>
                  <a:cubicBezTo>
                    <a:pt x="3" y="22"/>
                    <a:pt x="4" y="24"/>
                    <a:pt x="2" y="24"/>
                  </a:cubicBezTo>
                  <a:cubicBezTo>
                    <a:pt x="2" y="24"/>
                    <a:pt x="2" y="24"/>
                    <a:pt x="1" y="23"/>
                  </a:cubicBezTo>
                  <a:cubicBezTo>
                    <a:pt x="1" y="23"/>
                    <a:pt x="1" y="22"/>
                    <a:pt x="0" y="22"/>
                  </a:cubicBezTo>
                  <a:cubicBezTo>
                    <a:pt x="0" y="21"/>
                    <a:pt x="0" y="20"/>
                    <a:pt x="1" y="20"/>
                  </a:cubicBezTo>
                  <a:cubicBezTo>
                    <a:pt x="1" y="19"/>
                    <a:pt x="2" y="18"/>
                    <a:pt x="3" y="18"/>
                  </a:cubicBezTo>
                  <a:cubicBezTo>
                    <a:pt x="5" y="17"/>
                    <a:pt x="7" y="16"/>
                    <a:pt x="9" y="16"/>
                  </a:cubicBezTo>
                  <a:cubicBezTo>
                    <a:pt x="10" y="16"/>
                    <a:pt x="10" y="15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2"/>
                    <a:pt x="11" y="12"/>
                    <a:pt x="13" y="13"/>
                  </a:cubicBezTo>
                  <a:cubicBezTo>
                    <a:pt x="15" y="12"/>
                    <a:pt x="16" y="10"/>
                    <a:pt x="16" y="7"/>
                  </a:cubicBezTo>
                  <a:cubicBezTo>
                    <a:pt x="15" y="7"/>
                    <a:pt x="15" y="6"/>
                    <a:pt x="15" y="5"/>
                  </a:cubicBezTo>
                  <a:cubicBezTo>
                    <a:pt x="15" y="5"/>
                    <a:pt x="16" y="4"/>
                    <a:pt x="16" y="4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8" y="3"/>
                    <a:pt x="18" y="3"/>
                  </a:cubicBezTo>
                  <a:cubicBezTo>
                    <a:pt x="17" y="2"/>
                    <a:pt x="17" y="2"/>
                    <a:pt x="17" y="1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0" y="0"/>
                    <a:pt x="21" y="0"/>
                    <a:pt x="21" y="0"/>
                  </a:cubicBezTo>
                  <a:cubicBezTo>
                    <a:pt x="22" y="1"/>
                    <a:pt x="23" y="1"/>
                    <a:pt x="23" y="1"/>
                  </a:cubicBezTo>
                  <a:cubicBezTo>
                    <a:pt x="24" y="1"/>
                    <a:pt x="24" y="1"/>
                    <a:pt x="25" y="2"/>
                  </a:cubicBezTo>
                  <a:cubicBezTo>
                    <a:pt x="25" y="2"/>
                    <a:pt x="25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4"/>
                    <a:pt x="21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4"/>
            <p:cNvSpPr/>
            <p:nvPr/>
          </p:nvSpPr>
          <p:spPr bwMode="auto">
            <a:xfrm>
              <a:off x="9490622" y="3877917"/>
              <a:ext cx="254610" cy="268010"/>
            </a:xfrm>
            <a:custGeom>
              <a:avLst/>
              <a:gdLst>
                <a:gd name="T0" fmla="*/ 16 w 16"/>
                <a:gd name="T1" fmla="*/ 9 h 17"/>
                <a:gd name="T2" fmla="*/ 13 w 16"/>
                <a:gd name="T3" fmla="*/ 11 h 17"/>
                <a:gd name="T4" fmla="*/ 12 w 16"/>
                <a:gd name="T5" fmla="*/ 15 h 17"/>
                <a:gd name="T6" fmla="*/ 11 w 16"/>
                <a:gd name="T7" fmla="*/ 17 h 17"/>
                <a:gd name="T8" fmla="*/ 8 w 16"/>
                <a:gd name="T9" fmla="*/ 15 h 17"/>
                <a:gd name="T10" fmla="*/ 7 w 16"/>
                <a:gd name="T11" fmla="*/ 15 h 17"/>
                <a:gd name="T12" fmla="*/ 5 w 16"/>
                <a:gd name="T13" fmla="*/ 15 h 17"/>
                <a:gd name="T14" fmla="*/ 2 w 16"/>
                <a:gd name="T15" fmla="*/ 14 h 17"/>
                <a:gd name="T16" fmla="*/ 1 w 16"/>
                <a:gd name="T17" fmla="*/ 12 h 17"/>
                <a:gd name="T18" fmla="*/ 1 w 16"/>
                <a:gd name="T19" fmla="*/ 10 h 17"/>
                <a:gd name="T20" fmla="*/ 2 w 16"/>
                <a:gd name="T21" fmla="*/ 7 h 17"/>
                <a:gd name="T22" fmla="*/ 5 w 16"/>
                <a:gd name="T23" fmla="*/ 6 h 17"/>
                <a:gd name="T24" fmla="*/ 7 w 16"/>
                <a:gd name="T25" fmla="*/ 5 h 17"/>
                <a:gd name="T26" fmla="*/ 9 w 16"/>
                <a:gd name="T27" fmla="*/ 3 h 17"/>
                <a:gd name="T28" fmla="*/ 12 w 16"/>
                <a:gd name="T29" fmla="*/ 1 h 17"/>
                <a:gd name="T30" fmla="*/ 13 w 16"/>
                <a:gd name="T31" fmla="*/ 0 h 17"/>
                <a:gd name="T32" fmla="*/ 15 w 16"/>
                <a:gd name="T33" fmla="*/ 2 h 17"/>
                <a:gd name="T34" fmla="*/ 15 w 16"/>
                <a:gd name="T35" fmla="*/ 4 h 17"/>
                <a:gd name="T36" fmla="*/ 15 w 16"/>
                <a:gd name="T37" fmla="*/ 6 h 17"/>
                <a:gd name="T38" fmla="*/ 16 w 16"/>
                <a:gd name="T39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" h="17">
                  <a:moveTo>
                    <a:pt x="16" y="9"/>
                  </a:moveTo>
                  <a:cubicBezTo>
                    <a:pt x="14" y="9"/>
                    <a:pt x="14" y="10"/>
                    <a:pt x="13" y="11"/>
                  </a:cubicBezTo>
                  <a:cubicBezTo>
                    <a:pt x="13" y="12"/>
                    <a:pt x="12" y="14"/>
                    <a:pt x="12" y="15"/>
                  </a:cubicBezTo>
                  <a:cubicBezTo>
                    <a:pt x="12" y="16"/>
                    <a:pt x="12" y="17"/>
                    <a:pt x="11" y="17"/>
                  </a:cubicBezTo>
                  <a:cubicBezTo>
                    <a:pt x="10" y="17"/>
                    <a:pt x="8" y="17"/>
                    <a:pt x="8" y="15"/>
                  </a:cubicBezTo>
                  <a:cubicBezTo>
                    <a:pt x="8" y="15"/>
                    <a:pt x="7" y="15"/>
                    <a:pt x="7" y="15"/>
                  </a:cubicBezTo>
                  <a:cubicBezTo>
                    <a:pt x="7" y="15"/>
                    <a:pt x="6" y="15"/>
                    <a:pt x="5" y="15"/>
                  </a:cubicBezTo>
                  <a:cubicBezTo>
                    <a:pt x="4" y="16"/>
                    <a:pt x="3" y="16"/>
                    <a:pt x="2" y="14"/>
                  </a:cubicBezTo>
                  <a:cubicBezTo>
                    <a:pt x="2" y="14"/>
                    <a:pt x="2" y="13"/>
                    <a:pt x="1" y="12"/>
                  </a:cubicBezTo>
                  <a:cubicBezTo>
                    <a:pt x="1" y="11"/>
                    <a:pt x="1" y="11"/>
                    <a:pt x="1" y="10"/>
                  </a:cubicBezTo>
                  <a:cubicBezTo>
                    <a:pt x="0" y="9"/>
                    <a:pt x="1" y="7"/>
                    <a:pt x="2" y="7"/>
                  </a:cubicBezTo>
                  <a:cubicBezTo>
                    <a:pt x="3" y="7"/>
                    <a:pt x="4" y="7"/>
                    <a:pt x="5" y="6"/>
                  </a:cubicBezTo>
                  <a:cubicBezTo>
                    <a:pt x="6" y="6"/>
                    <a:pt x="6" y="5"/>
                    <a:pt x="7" y="5"/>
                  </a:cubicBezTo>
                  <a:cubicBezTo>
                    <a:pt x="8" y="4"/>
                    <a:pt x="9" y="4"/>
                    <a:pt x="9" y="3"/>
                  </a:cubicBezTo>
                  <a:cubicBezTo>
                    <a:pt x="10" y="2"/>
                    <a:pt x="11" y="1"/>
                    <a:pt x="12" y="1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4" y="1"/>
                    <a:pt x="14" y="1"/>
                    <a:pt x="15" y="2"/>
                  </a:cubicBezTo>
                  <a:cubicBezTo>
                    <a:pt x="16" y="3"/>
                    <a:pt x="16" y="3"/>
                    <a:pt x="15" y="4"/>
                  </a:cubicBezTo>
                  <a:cubicBezTo>
                    <a:pt x="15" y="5"/>
                    <a:pt x="14" y="5"/>
                    <a:pt x="15" y="6"/>
                  </a:cubicBezTo>
                  <a:cubicBezTo>
                    <a:pt x="15" y="7"/>
                    <a:pt x="15" y="8"/>
                    <a:pt x="16" y="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/>
          </p:nvSpPr>
          <p:spPr bwMode="auto">
            <a:xfrm>
              <a:off x="7929462" y="4373736"/>
              <a:ext cx="160806" cy="314912"/>
            </a:xfrm>
            <a:custGeom>
              <a:avLst/>
              <a:gdLst>
                <a:gd name="T0" fmla="*/ 3 w 10"/>
                <a:gd name="T1" fmla="*/ 8 h 20"/>
                <a:gd name="T2" fmla="*/ 2 w 10"/>
                <a:gd name="T3" fmla="*/ 5 h 20"/>
                <a:gd name="T4" fmla="*/ 5 w 10"/>
                <a:gd name="T5" fmla="*/ 3 h 20"/>
                <a:gd name="T6" fmla="*/ 6 w 10"/>
                <a:gd name="T7" fmla="*/ 2 h 20"/>
                <a:gd name="T8" fmla="*/ 8 w 10"/>
                <a:gd name="T9" fmla="*/ 1 h 20"/>
                <a:gd name="T10" fmla="*/ 10 w 10"/>
                <a:gd name="T11" fmla="*/ 2 h 20"/>
                <a:gd name="T12" fmla="*/ 10 w 10"/>
                <a:gd name="T13" fmla="*/ 5 h 20"/>
                <a:gd name="T14" fmla="*/ 10 w 10"/>
                <a:gd name="T15" fmla="*/ 7 h 20"/>
                <a:gd name="T16" fmla="*/ 9 w 10"/>
                <a:gd name="T17" fmla="*/ 13 h 20"/>
                <a:gd name="T18" fmla="*/ 7 w 10"/>
                <a:gd name="T19" fmla="*/ 16 h 20"/>
                <a:gd name="T20" fmla="*/ 5 w 10"/>
                <a:gd name="T21" fmla="*/ 19 h 20"/>
                <a:gd name="T22" fmla="*/ 2 w 10"/>
                <a:gd name="T23" fmla="*/ 17 h 20"/>
                <a:gd name="T24" fmla="*/ 1 w 10"/>
                <a:gd name="T25" fmla="*/ 17 h 20"/>
                <a:gd name="T26" fmla="*/ 1 w 10"/>
                <a:gd name="T27" fmla="*/ 13 h 20"/>
                <a:gd name="T28" fmla="*/ 1 w 10"/>
                <a:gd name="T29" fmla="*/ 11 h 20"/>
                <a:gd name="T30" fmla="*/ 3 w 10"/>
                <a:gd name="T31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20">
                  <a:moveTo>
                    <a:pt x="3" y="8"/>
                  </a:moveTo>
                  <a:cubicBezTo>
                    <a:pt x="2" y="7"/>
                    <a:pt x="1" y="6"/>
                    <a:pt x="2" y="5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9" y="0"/>
                    <a:pt x="10" y="0"/>
                    <a:pt x="10" y="2"/>
                  </a:cubicBezTo>
                  <a:cubicBezTo>
                    <a:pt x="10" y="3"/>
                    <a:pt x="10" y="4"/>
                    <a:pt x="10" y="5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10" y="9"/>
                    <a:pt x="10" y="11"/>
                    <a:pt x="9" y="13"/>
                  </a:cubicBezTo>
                  <a:cubicBezTo>
                    <a:pt x="8" y="14"/>
                    <a:pt x="8" y="15"/>
                    <a:pt x="7" y="16"/>
                  </a:cubicBezTo>
                  <a:cubicBezTo>
                    <a:pt x="7" y="17"/>
                    <a:pt x="6" y="18"/>
                    <a:pt x="5" y="19"/>
                  </a:cubicBezTo>
                  <a:cubicBezTo>
                    <a:pt x="3" y="20"/>
                    <a:pt x="2" y="19"/>
                    <a:pt x="2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2" y="15"/>
                    <a:pt x="1" y="14"/>
                    <a:pt x="1" y="13"/>
                  </a:cubicBezTo>
                  <a:cubicBezTo>
                    <a:pt x="0" y="12"/>
                    <a:pt x="1" y="11"/>
                    <a:pt x="1" y="11"/>
                  </a:cubicBezTo>
                  <a:cubicBezTo>
                    <a:pt x="2" y="10"/>
                    <a:pt x="2" y="9"/>
                    <a:pt x="3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6"/>
            <p:cNvSpPr/>
            <p:nvPr/>
          </p:nvSpPr>
          <p:spPr bwMode="auto">
            <a:xfrm>
              <a:off x="7165633" y="1539527"/>
              <a:ext cx="348413" cy="194307"/>
            </a:xfrm>
            <a:custGeom>
              <a:avLst/>
              <a:gdLst>
                <a:gd name="T0" fmla="*/ 8 w 22"/>
                <a:gd name="T1" fmla="*/ 2 h 12"/>
                <a:gd name="T2" fmla="*/ 9 w 22"/>
                <a:gd name="T3" fmla="*/ 1 h 12"/>
                <a:gd name="T4" fmla="*/ 13 w 22"/>
                <a:gd name="T5" fmla="*/ 3 h 12"/>
                <a:gd name="T6" fmla="*/ 17 w 22"/>
                <a:gd name="T7" fmla="*/ 5 h 12"/>
                <a:gd name="T8" fmla="*/ 19 w 22"/>
                <a:gd name="T9" fmla="*/ 6 h 12"/>
                <a:gd name="T10" fmla="*/ 22 w 22"/>
                <a:gd name="T11" fmla="*/ 7 h 12"/>
                <a:gd name="T12" fmla="*/ 16 w 22"/>
                <a:gd name="T13" fmla="*/ 8 h 12"/>
                <a:gd name="T14" fmla="*/ 16 w 22"/>
                <a:gd name="T15" fmla="*/ 7 h 12"/>
                <a:gd name="T16" fmla="*/ 15 w 22"/>
                <a:gd name="T17" fmla="*/ 6 h 12"/>
                <a:gd name="T18" fmla="*/ 13 w 22"/>
                <a:gd name="T19" fmla="*/ 6 h 12"/>
                <a:gd name="T20" fmla="*/ 11 w 22"/>
                <a:gd name="T21" fmla="*/ 10 h 12"/>
                <a:gd name="T22" fmla="*/ 8 w 22"/>
                <a:gd name="T23" fmla="*/ 11 h 12"/>
                <a:gd name="T24" fmla="*/ 7 w 22"/>
                <a:gd name="T25" fmla="*/ 11 h 12"/>
                <a:gd name="T26" fmla="*/ 1 w 22"/>
                <a:gd name="T27" fmla="*/ 4 h 12"/>
                <a:gd name="T28" fmla="*/ 3 w 22"/>
                <a:gd name="T29" fmla="*/ 1 h 12"/>
                <a:gd name="T30" fmla="*/ 8 w 22"/>
                <a:gd name="T3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12">
                  <a:moveTo>
                    <a:pt x="8" y="2"/>
                  </a:moveTo>
                  <a:cubicBezTo>
                    <a:pt x="8" y="1"/>
                    <a:pt x="9" y="1"/>
                    <a:pt x="9" y="1"/>
                  </a:cubicBezTo>
                  <a:cubicBezTo>
                    <a:pt x="10" y="1"/>
                    <a:pt x="12" y="1"/>
                    <a:pt x="13" y="3"/>
                  </a:cubicBezTo>
                  <a:cubicBezTo>
                    <a:pt x="14" y="3"/>
                    <a:pt x="16" y="4"/>
                    <a:pt x="17" y="5"/>
                  </a:cubicBezTo>
                  <a:cubicBezTo>
                    <a:pt x="18" y="5"/>
                    <a:pt x="19" y="6"/>
                    <a:pt x="19" y="6"/>
                  </a:cubicBezTo>
                  <a:cubicBezTo>
                    <a:pt x="20" y="6"/>
                    <a:pt x="21" y="7"/>
                    <a:pt x="22" y="7"/>
                  </a:cubicBezTo>
                  <a:cubicBezTo>
                    <a:pt x="20" y="10"/>
                    <a:pt x="18" y="9"/>
                    <a:pt x="16" y="8"/>
                  </a:cubicBezTo>
                  <a:cubicBezTo>
                    <a:pt x="16" y="8"/>
                    <a:pt x="15" y="8"/>
                    <a:pt x="16" y="7"/>
                  </a:cubicBezTo>
                  <a:cubicBezTo>
                    <a:pt x="16" y="6"/>
                    <a:pt x="15" y="6"/>
                    <a:pt x="15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7"/>
                    <a:pt x="12" y="9"/>
                    <a:pt x="11" y="10"/>
                  </a:cubicBezTo>
                  <a:cubicBezTo>
                    <a:pt x="11" y="11"/>
                    <a:pt x="10" y="12"/>
                    <a:pt x="8" y="11"/>
                  </a:cubicBezTo>
                  <a:cubicBezTo>
                    <a:pt x="8" y="11"/>
                    <a:pt x="7" y="11"/>
                    <a:pt x="7" y="11"/>
                  </a:cubicBezTo>
                  <a:cubicBezTo>
                    <a:pt x="5" y="9"/>
                    <a:pt x="2" y="7"/>
                    <a:pt x="1" y="4"/>
                  </a:cubicBezTo>
                  <a:cubicBezTo>
                    <a:pt x="0" y="2"/>
                    <a:pt x="1" y="1"/>
                    <a:pt x="3" y="1"/>
                  </a:cubicBezTo>
                  <a:cubicBezTo>
                    <a:pt x="5" y="0"/>
                    <a:pt x="6" y="1"/>
                    <a:pt x="8" y="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7"/>
            <p:cNvSpPr/>
            <p:nvPr/>
          </p:nvSpPr>
          <p:spPr bwMode="auto">
            <a:xfrm>
              <a:off x="6763617" y="2450762"/>
              <a:ext cx="194307" cy="288111"/>
            </a:xfrm>
            <a:custGeom>
              <a:avLst/>
              <a:gdLst>
                <a:gd name="T0" fmla="*/ 3 w 12"/>
                <a:gd name="T1" fmla="*/ 15 h 18"/>
                <a:gd name="T2" fmla="*/ 2 w 12"/>
                <a:gd name="T3" fmla="*/ 15 h 18"/>
                <a:gd name="T4" fmla="*/ 2 w 12"/>
                <a:gd name="T5" fmla="*/ 13 h 18"/>
                <a:gd name="T6" fmla="*/ 5 w 12"/>
                <a:gd name="T7" fmla="*/ 11 h 18"/>
                <a:gd name="T8" fmla="*/ 4 w 12"/>
                <a:gd name="T9" fmla="*/ 10 h 18"/>
                <a:gd name="T10" fmla="*/ 3 w 12"/>
                <a:gd name="T11" fmla="*/ 10 h 18"/>
                <a:gd name="T12" fmla="*/ 2 w 12"/>
                <a:gd name="T13" fmla="*/ 10 h 18"/>
                <a:gd name="T14" fmla="*/ 2 w 12"/>
                <a:gd name="T15" fmla="*/ 8 h 18"/>
                <a:gd name="T16" fmla="*/ 0 w 12"/>
                <a:gd name="T17" fmla="*/ 5 h 18"/>
                <a:gd name="T18" fmla="*/ 1 w 12"/>
                <a:gd name="T19" fmla="*/ 1 h 18"/>
                <a:gd name="T20" fmla="*/ 3 w 12"/>
                <a:gd name="T21" fmla="*/ 0 h 18"/>
                <a:gd name="T22" fmla="*/ 5 w 12"/>
                <a:gd name="T23" fmla="*/ 0 h 18"/>
                <a:gd name="T24" fmla="*/ 5 w 12"/>
                <a:gd name="T25" fmla="*/ 2 h 18"/>
                <a:gd name="T26" fmla="*/ 7 w 12"/>
                <a:gd name="T27" fmla="*/ 3 h 18"/>
                <a:gd name="T28" fmla="*/ 5 w 12"/>
                <a:gd name="T29" fmla="*/ 5 h 18"/>
                <a:gd name="T30" fmla="*/ 7 w 12"/>
                <a:gd name="T31" fmla="*/ 7 h 18"/>
                <a:gd name="T32" fmla="*/ 9 w 12"/>
                <a:gd name="T33" fmla="*/ 10 h 18"/>
                <a:gd name="T34" fmla="*/ 9 w 12"/>
                <a:gd name="T35" fmla="*/ 10 h 18"/>
                <a:gd name="T36" fmla="*/ 12 w 12"/>
                <a:gd name="T37" fmla="*/ 12 h 18"/>
                <a:gd name="T38" fmla="*/ 12 w 12"/>
                <a:gd name="T39" fmla="*/ 14 h 18"/>
                <a:gd name="T40" fmla="*/ 11 w 12"/>
                <a:gd name="T41" fmla="*/ 16 h 18"/>
                <a:gd name="T42" fmla="*/ 9 w 12"/>
                <a:gd name="T43" fmla="*/ 17 h 18"/>
                <a:gd name="T44" fmla="*/ 3 w 12"/>
                <a:gd name="T45" fmla="*/ 18 h 18"/>
                <a:gd name="T46" fmla="*/ 2 w 12"/>
                <a:gd name="T47" fmla="*/ 18 h 18"/>
                <a:gd name="T48" fmla="*/ 1 w 12"/>
                <a:gd name="T49" fmla="*/ 18 h 18"/>
                <a:gd name="T50" fmla="*/ 1 w 12"/>
                <a:gd name="T51" fmla="*/ 17 h 18"/>
                <a:gd name="T52" fmla="*/ 3 w 12"/>
                <a:gd name="T53" fmla="*/ 15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18">
                  <a:moveTo>
                    <a:pt x="3" y="15"/>
                  </a:moveTo>
                  <a:cubicBezTo>
                    <a:pt x="3" y="15"/>
                    <a:pt x="2" y="15"/>
                    <a:pt x="2" y="15"/>
                  </a:cubicBezTo>
                  <a:cubicBezTo>
                    <a:pt x="1" y="14"/>
                    <a:pt x="1" y="13"/>
                    <a:pt x="2" y="13"/>
                  </a:cubicBezTo>
                  <a:cubicBezTo>
                    <a:pt x="2" y="11"/>
                    <a:pt x="3" y="11"/>
                    <a:pt x="5" y="11"/>
                  </a:cubicBezTo>
                  <a:cubicBezTo>
                    <a:pt x="5" y="11"/>
                    <a:pt x="4" y="10"/>
                    <a:pt x="4" y="10"/>
                  </a:cubicBezTo>
                  <a:cubicBezTo>
                    <a:pt x="4" y="10"/>
                    <a:pt x="4" y="10"/>
                    <a:pt x="3" y="10"/>
                  </a:cubicBezTo>
                  <a:cubicBezTo>
                    <a:pt x="3" y="11"/>
                    <a:pt x="2" y="11"/>
                    <a:pt x="2" y="10"/>
                  </a:cubicBezTo>
                  <a:cubicBezTo>
                    <a:pt x="2" y="9"/>
                    <a:pt x="2" y="8"/>
                    <a:pt x="2" y="8"/>
                  </a:cubicBezTo>
                  <a:cubicBezTo>
                    <a:pt x="0" y="7"/>
                    <a:pt x="0" y="7"/>
                    <a:pt x="0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6" y="3"/>
                    <a:pt x="7" y="3"/>
                  </a:cubicBezTo>
                  <a:cubicBezTo>
                    <a:pt x="6" y="4"/>
                    <a:pt x="6" y="5"/>
                    <a:pt x="5" y="5"/>
                  </a:cubicBezTo>
                  <a:cubicBezTo>
                    <a:pt x="6" y="6"/>
                    <a:pt x="7" y="6"/>
                    <a:pt x="7" y="7"/>
                  </a:cubicBezTo>
                  <a:cubicBezTo>
                    <a:pt x="8" y="8"/>
                    <a:pt x="8" y="9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1"/>
                    <a:pt x="10" y="12"/>
                    <a:pt x="12" y="12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12" y="15"/>
                    <a:pt x="11" y="15"/>
                    <a:pt x="11" y="16"/>
                  </a:cubicBezTo>
                  <a:cubicBezTo>
                    <a:pt x="10" y="16"/>
                    <a:pt x="10" y="17"/>
                    <a:pt x="9" y="17"/>
                  </a:cubicBezTo>
                  <a:cubicBezTo>
                    <a:pt x="7" y="17"/>
                    <a:pt x="5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cubicBezTo>
                    <a:pt x="1" y="18"/>
                    <a:pt x="1" y="17"/>
                    <a:pt x="1" y="17"/>
                  </a:cubicBezTo>
                  <a:cubicBezTo>
                    <a:pt x="2" y="16"/>
                    <a:pt x="3" y="16"/>
                    <a:pt x="3" y="1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8"/>
            <p:cNvSpPr/>
            <p:nvPr/>
          </p:nvSpPr>
          <p:spPr bwMode="auto">
            <a:xfrm>
              <a:off x="10857475" y="4882956"/>
              <a:ext cx="301512" cy="368514"/>
            </a:xfrm>
            <a:custGeom>
              <a:avLst/>
              <a:gdLst>
                <a:gd name="T0" fmla="*/ 13 w 19"/>
                <a:gd name="T1" fmla="*/ 13 h 23"/>
                <a:gd name="T2" fmla="*/ 11 w 19"/>
                <a:gd name="T3" fmla="*/ 15 h 23"/>
                <a:gd name="T4" fmla="*/ 11 w 19"/>
                <a:gd name="T5" fmla="*/ 16 h 23"/>
                <a:gd name="T6" fmla="*/ 9 w 19"/>
                <a:gd name="T7" fmla="*/ 18 h 23"/>
                <a:gd name="T8" fmla="*/ 7 w 19"/>
                <a:gd name="T9" fmla="*/ 21 h 23"/>
                <a:gd name="T10" fmla="*/ 2 w 19"/>
                <a:gd name="T11" fmla="*/ 23 h 23"/>
                <a:gd name="T12" fmla="*/ 1 w 19"/>
                <a:gd name="T13" fmla="*/ 19 h 23"/>
                <a:gd name="T14" fmla="*/ 4 w 19"/>
                <a:gd name="T15" fmla="*/ 17 h 23"/>
                <a:gd name="T16" fmla="*/ 6 w 19"/>
                <a:gd name="T17" fmla="*/ 15 h 23"/>
                <a:gd name="T18" fmla="*/ 8 w 19"/>
                <a:gd name="T19" fmla="*/ 12 h 23"/>
                <a:gd name="T20" fmla="*/ 10 w 19"/>
                <a:gd name="T21" fmla="*/ 12 h 23"/>
                <a:gd name="T22" fmla="*/ 12 w 19"/>
                <a:gd name="T23" fmla="*/ 12 h 23"/>
                <a:gd name="T24" fmla="*/ 12 w 19"/>
                <a:gd name="T25" fmla="*/ 10 h 23"/>
                <a:gd name="T26" fmla="*/ 12 w 19"/>
                <a:gd name="T27" fmla="*/ 7 h 23"/>
                <a:gd name="T28" fmla="*/ 13 w 19"/>
                <a:gd name="T29" fmla="*/ 6 h 23"/>
                <a:gd name="T30" fmla="*/ 11 w 19"/>
                <a:gd name="T31" fmla="*/ 5 h 23"/>
                <a:gd name="T32" fmla="*/ 10 w 19"/>
                <a:gd name="T33" fmla="*/ 2 h 23"/>
                <a:gd name="T34" fmla="*/ 10 w 19"/>
                <a:gd name="T35" fmla="*/ 1 h 23"/>
                <a:gd name="T36" fmla="*/ 11 w 19"/>
                <a:gd name="T37" fmla="*/ 1 h 23"/>
                <a:gd name="T38" fmla="*/ 14 w 19"/>
                <a:gd name="T39" fmla="*/ 5 h 23"/>
                <a:gd name="T40" fmla="*/ 16 w 19"/>
                <a:gd name="T41" fmla="*/ 6 h 23"/>
                <a:gd name="T42" fmla="*/ 18 w 19"/>
                <a:gd name="T43" fmla="*/ 6 h 23"/>
                <a:gd name="T44" fmla="*/ 18 w 19"/>
                <a:gd name="T45" fmla="*/ 8 h 23"/>
                <a:gd name="T46" fmla="*/ 18 w 19"/>
                <a:gd name="T47" fmla="*/ 8 h 23"/>
                <a:gd name="T48" fmla="*/ 16 w 19"/>
                <a:gd name="T49" fmla="*/ 11 h 23"/>
                <a:gd name="T50" fmla="*/ 13 w 19"/>
                <a:gd name="T51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23">
                  <a:moveTo>
                    <a:pt x="13" y="13"/>
                  </a:moveTo>
                  <a:cubicBezTo>
                    <a:pt x="12" y="14"/>
                    <a:pt x="12" y="14"/>
                    <a:pt x="11" y="15"/>
                  </a:cubicBezTo>
                  <a:cubicBezTo>
                    <a:pt x="11" y="15"/>
                    <a:pt x="11" y="16"/>
                    <a:pt x="11" y="16"/>
                  </a:cubicBezTo>
                  <a:cubicBezTo>
                    <a:pt x="11" y="17"/>
                    <a:pt x="10" y="18"/>
                    <a:pt x="9" y="18"/>
                  </a:cubicBezTo>
                  <a:cubicBezTo>
                    <a:pt x="8" y="19"/>
                    <a:pt x="7" y="20"/>
                    <a:pt x="7" y="21"/>
                  </a:cubicBezTo>
                  <a:cubicBezTo>
                    <a:pt x="5" y="22"/>
                    <a:pt x="4" y="23"/>
                    <a:pt x="2" y="23"/>
                  </a:cubicBezTo>
                  <a:cubicBezTo>
                    <a:pt x="0" y="22"/>
                    <a:pt x="0" y="21"/>
                    <a:pt x="1" y="19"/>
                  </a:cubicBezTo>
                  <a:cubicBezTo>
                    <a:pt x="2" y="18"/>
                    <a:pt x="3" y="18"/>
                    <a:pt x="4" y="17"/>
                  </a:cubicBezTo>
                  <a:cubicBezTo>
                    <a:pt x="5" y="16"/>
                    <a:pt x="5" y="16"/>
                    <a:pt x="6" y="15"/>
                  </a:cubicBezTo>
                  <a:cubicBezTo>
                    <a:pt x="7" y="14"/>
                    <a:pt x="8" y="14"/>
                    <a:pt x="8" y="12"/>
                  </a:cubicBezTo>
                  <a:cubicBezTo>
                    <a:pt x="8" y="11"/>
                    <a:pt x="9" y="11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2" y="11"/>
                    <a:pt x="13" y="11"/>
                    <a:pt x="12" y="10"/>
                  </a:cubicBezTo>
                  <a:cubicBezTo>
                    <a:pt x="11" y="9"/>
                    <a:pt x="11" y="9"/>
                    <a:pt x="12" y="7"/>
                  </a:cubicBezTo>
                  <a:cubicBezTo>
                    <a:pt x="12" y="7"/>
                    <a:pt x="12" y="7"/>
                    <a:pt x="13" y="6"/>
                  </a:cubicBezTo>
                  <a:cubicBezTo>
                    <a:pt x="12" y="6"/>
                    <a:pt x="12" y="5"/>
                    <a:pt x="11" y="5"/>
                  </a:cubicBezTo>
                  <a:cubicBezTo>
                    <a:pt x="11" y="4"/>
                    <a:pt x="10" y="3"/>
                    <a:pt x="10" y="2"/>
                  </a:cubicBezTo>
                  <a:cubicBezTo>
                    <a:pt x="9" y="2"/>
                    <a:pt x="10" y="1"/>
                    <a:pt x="10" y="1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2" y="3"/>
                    <a:pt x="13" y="4"/>
                    <a:pt x="14" y="5"/>
                  </a:cubicBezTo>
                  <a:cubicBezTo>
                    <a:pt x="15" y="5"/>
                    <a:pt x="15" y="5"/>
                    <a:pt x="16" y="6"/>
                  </a:cubicBezTo>
                  <a:cubicBezTo>
                    <a:pt x="17" y="6"/>
                    <a:pt x="17" y="6"/>
                    <a:pt x="18" y="6"/>
                  </a:cubicBezTo>
                  <a:cubicBezTo>
                    <a:pt x="19" y="6"/>
                    <a:pt x="19" y="7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9"/>
                    <a:pt x="17" y="10"/>
                    <a:pt x="16" y="11"/>
                  </a:cubicBezTo>
                  <a:cubicBezTo>
                    <a:pt x="16" y="12"/>
                    <a:pt x="15" y="13"/>
                    <a:pt x="13" y="1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9"/>
            <p:cNvSpPr/>
            <p:nvPr/>
          </p:nvSpPr>
          <p:spPr bwMode="auto">
            <a:xfrm>
              <a:off x="6354902" y="2162651"/>
              <a:ext cx="254610" cy="134005"/>
            </a:xfrm>
            <a:custGeom>
              <a:avLst/>
              <a:gdLst>
                <a:gd name="T0" fmla="*/ 7 w 16"/>
                <a:gd name="T1" fmla="*/ 8 h 8"/>
                <a:gd name="T2" fmla="*/ 5 w 16"/>
                <a:gd name="T3" fmla="*/ 8 h 8"/>
                <a:gd name="T4" fmla="*/ 4 w 16"/>
                <a:gd name="T5" fmla="*/ 8 h 8"/>
                <a:gd name="T6" fmla="*/ 0 w 16"/>
                <a:gd name="T7" fmla="*/ 5 h 8"/>
                <a:gd name="T8" fmla="*/ 0 w 16"/>
                <a:gd name="T9" fmla="*/ 1 h 8"/>
                <a:gd name="T10" fmla="*/ 1 w 16"/>
                <a:gd name="T11" fmla="*/ 0 h 8"/>
                <a:gd name="T12" fmla="*/ 3 w 16"/>
                <a:gd name="T13" fmla="*/ 1 h 8"/>
                <a:gd name="T14" fmla="*/ 5 w 16"/>
                <a:gd name="T15" fmla="*/ 2 h 8"/>
                <a:gd name="T16" fmla="*/ 7 w 16"/>
                <a:gd name="T17" fmla="*/ 1 h 8"/>
                <a:gd name="T18" fmla="*/ 8 w 16"/>
                <a:gd name="T19" fmla="*/ 1 h 8"/>
                <a:gd name="T20" fmla="*/ 10 w 16"/>
                <a:gd name="T21" fmla="*/ 1 h 8"/>
                <a:gd name="T22" fmla="*/ 13 w 16"/>
                <a:gd name="T23" fmla="*/ 1 h 8"/>
                <a:gd name="T24" fmla="*/ 15 w 16"/>
                <a:gd name="T25" fmla="*/ 2 h 8"/>
                <a:gd name="T26" fmla="*/ 15 w 16"/>
                <a:gd name="T27" fmla="*/ 4 h 8"/>
                <a:gd name="T28" fmla="*/ 13 w 16"/>
                <a:gd name="T29" fmla="*/ 6 h 8"/>
                <a:gd name="T30" fmla="*/ 10 w 16"/>
                <a:gd name="T31" fmla="*/ 8 h 8"/>
                <a:gd name="T32" fmla="*/ 7 w 16"/>
                <a:gd name="T33" fmla="*/ 8 h 8"/>
                <a:gd name="T34" fmla="*/ 7 w 16"/>
                <a:gd name="T3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" h="8">
                  <a:moveTo>
                    <a:pt x="7" y="8"/>
                  </a:moveTo>
                  <a:cubicBezTo>
                    <a:pt x="6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6"/>
                    <a:pt x="0" y="5"/>
                  </a:cubicBezTo>
                  <a:cubicBezTo>
                    <a:pt x="0" y="5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4" y="1"/>
                    <a:pt x="4" y="2"/>
                    <a:pt x="5" y="2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1" y="0"/>
                    <a:pt x="12" y="0"/>
                    <a:pt x="13" y="1"/>
                  </a:cubicBezTo>
                  <a:cubicBezTo>
                    <a:pt x="14" y="1"/>
                    <a:pt x="14" y="1"/>
                    <a:pt x="15" y="2"/>
                  </a:cubicBezTo>
                  <a:cubicBezTo>
                    <a:pt x="16" y="2"/>
                    <a:pt x="16" y="3"/>
                    <a:pt x="15" y="4"/>
                  </a:cubicBezTo>
                  <a:cubicBezTo>
                    <a:pt x="14" y="5"/>
                    <a:pt x="14" y="5"/>
                    <a:pt x="13" y="6"/>
                  </a:cubicBezTo>
                  <a:cubicBezTo>
                    <a:pt x="12" y="6"/>
                    <a:pt x="11" y="7"/>
                    <a:pt x="10" y="8"/>
                  </a:cubicBezTo>
                  <a:cubicBezTo>
                    <a:pt x="9" y="8"/>
                    <a:pt x="8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"/>
            <p:cNvSpPr/>
            <p:nvPr/>
          </p:nvSpPr>
          <p:spPr bwMode="auto">
            <a:xfrm>
              <a:off x="3949509" y="1814238"/>
              <a:ext cx="241209" cy="160806"/>
            </a:xfrm>
            <a:custGeom>
              <a:avLst/>
              <a:gdLst>
                <a:gd name="T0" fmla="*/ 0 w 15"/>
                <a:gd name="T1" fmla="*/ 8 h 10"/>
                <a:gd name="T2" fmla="*/ 1 w 15"/>
                <a:gd name="T3" fmla="*/ 1 h 10"/>
                <a:gd name="T4" fmla="*/ 2 w 15"/>
                <a:gd name="T5" fmla="*/ 1 h 10"/>
                <a:gd name="T6" fmla="*/ 8 w 15"/>
                <a:gd name="T7" fmla="*/ 1 h 10"/>
                <a:gd name="T8" fmla="*/ 11 w 15"/>
                <a:gd name="T9" fmla="*/ 1 h 10"/>
                <a:gd name="T10" fmla="*/ 15 w 15"/>
                <a:gd name="T11" fmla="*/ 3 h 10"/>
                <a:gd name="T12" fmla="*/ 11 w 15"/>
                <a:gd name="T13" fmla="*/ 5 h 10"/>
                <a:gd name="T14" fmla="*/ 8 w 15"/>
                <a:gd name="T15" fmla="*/ 8 h 10"/>
                <a:gd name="T16" fmla="*/ 6 w 15"/>
                <a:gd name="T17" fmla="*/ 10 h 10"/>
                <a:gd name="T18" fmla="*/ 4 w 15"/>
                <a:gd name="T19" fmla="*/ 10 h 10"/>
                <a:gd name="T20" fmla="*/ 3 w 15"/>
                <a:gd name="T21" fmla="*/ 10 h 10"/>
                <a:gd name="T22" fmla="*/ 0 w 15"/>
                <a:gd name="T2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10">
                  <a:moveTo>
                    <a:pt x="0" y="8"/>
                  </a:moveTo>
                  <a:cubicBezTo>
                    <a:pt x="0" y="6"/>
                    <a:pt x="2" y="4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4" y="1"/>
                    <a:pt x="6" y="0"/>
                    <a:pt x="8" y="1"/>
                  </a:cubicBezTo>
                  <a:cubicBezTo>
                    <a:pt x="9" y="1"/>
                    <a:pt x="10" y="2"/>
                    <a:pt x="11" y="1"/>
                  </a:cubicBezTo>
                  <a:cubicBezTo>
                    <a:pt x="12" y="1"/>
                    <a:pt x="14" y="2"/>
                    <a:pt x="15" y="3"/>
                  </a:cubicBezTo>
                  <a:cubicBezTo>
                    <a:pt x="13" y="4"/>
                    <a:pt x="12" y="5"/>
                    <a:pt x="11" y="5"/>
                  </a:cubicBezTo>
                  <a:cubicBezTo>
                    <a:pt x="9" y="6"/>
                    <a:pt x="8" y="7"/>
                    <a:pt x="8" y="8"/>
                  </a:cubicBezTo>
                  <a:cubicBezTo>
                    <a:pt x="7" y="9"/>
                    <a:pt x="7" y="10"/>
                    <a:pt x="6" y="10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4" y="10"/>
                    <a:pt x="3" y="10"/>
                    <a:pt x="3" y="10"/>
                  </a:cubicBezTo>
                  <a:cubicBezTo>
                    <a:pt x="2" y="9"/>
                    <a:pt x="1" y="8"/>
                    <a:pt x="0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"/>
            <p:cNvSpPr/>
            <p:nvPr/>
          </p:nvSpPr>
          <p:spPr bwMode="auto">
            <a:xfrm>
              <a:off x="9075206" y="1459124"/>
              <a:ext cx="221108" cy="160806"/>
            </a:xfrm>
            <a:custGeom>
              <a:avLst/>
              <a:gdLst>
                <a:gd name="T0" fmla="*/ 10 w 14"/>
                <a:gd name="T1" fmla="*/ 3 h 10"/>
                <a:gd name="T2" fmla="*/ 9 w 14"/>
                <a:gd name="T3" fmla="*/ 4 h 10"/>
                <a:gd name="T4" fmla="*/ 12 w 14"/>
                <a:gd name="T5" fmla="*/ 5 h 10"/>
                <a:gd name="T6" fmla="*/ 14 w 14"/>
                <a:gd name="T7" fmla="*/ 6 h 10"/>
                <a:gd name="T8" fmla="*/ 12 w 14"/>
                <a:gd name="T9" fmla="*/ 9 h 10"/>
                <a:gd name="T10" fmla="*/ 9 w 14"/>
                <a:gd name="T11" fmla="*/ 9 h 10"/>
                <a:gd name="T12" fmla="*/ 5 w 14"/>
                <a:gd name="T13" fmla="*/ 8 h 10"/>
                <a:gd name="T14" fmla="*/ 4 w 14"/>
                <a:gd name="T15" fmla="*/ 8 h 10"/>
                <a:gd name="T16" fmla="*/ 1 w 14"/>
                <a:gd name="T17" fmla="*/ 6 h 10"/>
                <a:gd name="T18" fmla="*/ 1 w 14"/>
                <a:gd name="T19" fmla="*/ 3 h 10"/>
                <a:gd name="T20" fmla="*/ 7 w 14"/>
                <a:gd name="T21" fmla="*/ 1 h 10"/>
                <a:gd name="T22" fmla="*/ 10 w 14"/>
                <a:gd name="T23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" h="10">
                  <a:moveTo>
                    <a:pt x="10" y="3"/>
                  </a:moveTo>
                  <a:cubicBezTo>
                    <a:pt x="10" y="3"/>
                    <a:pt x="10" y="4"/>
                    <a:pt x="9" y="4"/>
                  </a:cubicBezTo>
                  <a:cubicBezTo>
                    <a:pt x="10" y="5"/>
                    <a:pt x="11" y="5"/>
                    <a:pt x="12" y="5"/>
                  </a:cubicBezTo>
                  <a:cubicBezTo>
                    <a:pt x="12" y="5"/>
                    <a:pt x="13" y="5"/>
                    <a:pt x="14" y="6"/>
                  </a:cubicBezTo>
                  <a:cubicBezTo>
                    <a:pt x="14" y="8"/>
                    <a:pt x="13" y="9"/>
                    <a:pt x="12" y="9"/>
                  </a:cubicBezTo>
                  <a:cubicBezTo>
                    <a:pt x="11" y="10"/>
                    <a:pt x="10" y="10"/>
                    <a:pt x="9" y="9"/>
                  </a:cubicBezTo>
                  <a:cubicBezTo>
                    <a:pt x="8" y="9"/>
                    <a:pt x="7" y="8"/>
                    <a:pt x="5" y="8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5"/>
                    <a:pt x="0" y="4"/>
                    <a:pt x="1" y="3"/>
                  </a:cubicBezTo>
                  <a:cubicBezTo>
                    <a:pt x="3" y="2"/>
                    <a:pt x="5" y="1"/>
                    <a:pt x="7" y="1"/>
                  </a:cubicBezTo>
                  <a:cubicBezTo>
                    <a:pt x="8" y="0"/>
                    <a:pt x="9" y="1"/>
                    <a:pt x="10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"/>
            <p:cNvSpPr/>
            <p:nvPr/>
          </p:nvSpPr>
          <p:spPr bwMode="auto">
            <a:xfrm>
              <a:off x="4123716" y="1720434"/>
              <a:ext cx="301512" cy="107204"/>
            </a:xfrm>
            <a:custGeom>
              <a:avLst/>
              <a:gdLst>
                <a:gd name="T0" fmla="*/ 19 w 19"/>
                <a:gd name="T1" fmla="*/ 3 h 7"/>
                <a:gd name="T2" fmla="*/ 18 w 19"/>
                <a:gd name="T3" fmla="*/ 4 h 7"/>
                <a:gd name="T4" fmla="*/ 16 w 19"/>
                <a:gd name="T5" fmla="*/ 5 h 7"/>
                <a:gd name="T6" fmla="*/ 8 w 19"/>
                <a:gd name="T7" fmla="*/ 7 h 7"/>
                <a:gd name="T8" fmla="*/ 5 w 19"/>
                <a:gd name="T9" fmla="*/ 6 h 7"/>
                <a:gd name="T10" fmla="*/ 6 w 19"/>
                <a:gd name="T11" fmla="*/ 5 h 7"/>
                <a:gd name="T12" fmla="*/ 0 w 19"/>
                <a:gd name="T13" fmla="*/ 4 h 7"/>
                <a:gd name="T14" fmla="*/ 2 w 19"/>
                <a:gd name="T15" fmla="*/ 3 h 7"/>
                <a:gd name="T16" fmla="*/ 4 w 19"/>
                <a:gd name="T17" fmla="*/ 1 h 7"/>
                <a:gd name="T18" fmla="*/ 5 w 19"/>
                <a:gd name="T19" fmla="*/ 1 h 7"/>
                <a:gd name="T20" fmla="*/ 7 w 19"/>
                <a:gd name="T21" fmla="*/ 1 h 7"/>
                <a:gd name="T22" fmla="*/ 10 w 19"/>
                <a:gd name="T23" fmla="*/ 3 h 7"/>
                <a:gd name="T24" fmla="*/ 12 w 19"/>
                <a:gd name="T25" fmla="*/ 4 h 7"/>
                <a:gd name="T26" fmla="*/ 13 w 19"/>
                <a:gd name="T27" fmla="*/ 4 h 7"/>
                <a:gd name="T28" fmla="*/ 11 w 19"/>
                <a:gd name="T29" fmla="*/ 1 h 7"/>
                <a:gd name="T30" fmla="*/ 11 w 19"/>
                <a:gd name="T31" fmla="*/ 1 h 7"/>
                <a:gd name="T32" fmla="*/ 13 w 19"/>
                <a:gd name="T33" fmla="*/ 0 h 7"/>
                <a:gd name="T34" fmla="*/ 14 w 19"/>
                <a:gd name="T35" fmla="*/ 0 h 7"/>
                <a:gd name="T36" fmla="*/ 17 w 19"/>
                <a:gd name="T37" fmla="*/ 2 h 7"/>
                <a:gd name="T38" fmla="*/ 19 w 19"/>
                <a:gd name="T3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" h="7">
                  <a:moveTo>
                    <a:pt x="19" y="3"/>
                  </a:moveTo>
                  <a:cubicBezTo>
                    <a:pt x="19" y="3"/>
                    <a:pt x="18" y="4"/>
                    <a:pt x="18" y="4"/>
                  </a:cubicBezTo>
                  <a:cubicBezTo>
                    <a:pt x="18" y="5"/>
                    <a:pt x="17" y="5"/>
                    <a:pt x="16" y="5"/>
                  </a:cubicBezTo>
                  <a:cubicBezTo>
                    <a:pt x="13" y="5"/>
                    <a:pt x="11" y="6"/>
                    <a:pt x="8" y="7"/>
                  </a:cubicBezTo>
                  <a:cubicBezTo>
                    <a:pt x="7" y="7"/>
                    <a:pt x="6" y="7"/>
                    <a:pt x="5" y="6"/>
                  </a:cubicBezTo>
                  <a:cubicBezTo>
                    <a:pt x="6" y="6"/>
                    <a:pt x="6" y="6"/>
                    <a:pt x="6" y="5"/>
                  </a:cubicBezTo>
                  <a:cubicBezTo>
                    <a:pt x="4" y="5"/>
                    <a:pt x="2" y="6"/>
                    <a:pt x="0" y="4"/>
                  </a:cubicBezTo>
                  <a:cubicBezTo>
                    <a:pt x="1" y="4"/>
                    <a:pt x="2" y="3"/>
                    <a:pt x="2" y="3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8" y="2"/>
                    <a:pt x="9" y="2"/>
                    <a:pt x="10" y="3"/>
                  </a:cubicBezTo>
                  <a:cubicBezTo>
                    <a:pt x="10" y="3"/>
                    <a:pt x="11" y="4"/>
                    <a:pt x="12" y="4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2" y="3"/>
                    <a:pt x="12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2"/>
                    <a:pt x="15" y="2"/>
                    <a:pt x="17" y="2"/>
                  </a:cubicBezTo>
                  <a:cubicBezTo>
                    <a:pt x="18" y="2"/>
                    <a:pt x="18" y="2"/>
                    <a:pt x="19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3"/>
            <p:cNvSpPr/>
            <p:nvPr/>
          </p:nvSpPr>
          <p:spPr bwMode="auto">
            <a:xfrm>
              <a:off x="10254451" y="2631669"/>
              <a:ext cx="73703" cy="254610"/>
            </a:xfrm>
            <a:custGeom>
              <a:avLst/>
              <a:gdLst>
                <a:gd name="T0" fmla="*/ 4 w 5"/>
                <a:gd name="T1" fmla="*/ 14 h 16"/>
                <a:gd name="T2" fmla="*/ 3 w 5"/>
                <a:gd name="T3" fmla="*/ 14 h 16"/>
                <a:gd name="T4" fmla="*/ 2 w 5"/>
                <a:gd name="T5" fmla="*/ 15 h 16"/>
                <a:gd name="T6" fmla="*/ 1 w 5"/>
                <a:gd name="T7" fmla="*/ 15 h 16"/>
                <a:gd name="T8" fmla="*/ 0 w 5"/>
                <a:gd name="T9" fmla="*/ 11 h 16"/>
                <a:gd name="T10" fmla="*/ 1 w 5"/>
                <a:gd name="T11" fmla="*/ 9 h 16"/>
                <a:gd name="T12" fmla="*/ 1 w 5"/>
                <a:gd name="T13" fmla="*/ 5 h 16"/>
                <a:gd name="T14" fmla="*/ 2 w 5"/>
                <a:gd name="T15" fmla="*/ 1 h 16"/>
                <a:gd name="T16" fmla="*/ 3 w 5"/>
                <a:gd name="T17" fmla="*/ 0 h 16"/>
                <a:gd name="T18" fmla="*/ 4 w 5"/>
                <a:gd name="T19" fmla="*/ 1 h 16"/>
                <a:gd name="T20" fmla="*/ 5 w 5"/>
                <a:gd name="T21" fmla="*/ 4 h 16"/>
                <a:gd name="T22" fmla="*/ 5 w 5"/>
                <a:gd name="T23" fmla="*/ 9 h 16"/>
                <a:gd name="T24" fmla="*/ 5 w 5"/>
                <a:gd name="T25" fmla="*/ 11 h 16"/>
                <a:gd name="T26" fmla="*/ 4 w 5"/>
                <a:gd name="T2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" h="16">
                  <a:moveTo>
                    <a:pt x="4" y="14"/>
                  </a:moveTo>
                  <a:cubicBezTo>
                    <a:pt x="4" y="14"/>
                    <a:pt x="3" y="14"/>
                    <a:pt x="3" y="14"/>
                  </a:cubicBezTo>
                  <a:cubicBezTo>
                    <a:pt x="3" y="15"/>
                    <a:pt x="2" y="15"/>
                    <a:pt x="2" y="15"/>
                  </a:cubicBezTo>
                  <a:cubicBezTo>
                    <a:pt x="2" y="16"/>
                    <a:pt x="1" y="15"/>
                    <a:pt x="1" y="15"/>
                  </a:cubicBezTo>
                  <a:cubicBezTo>
                    <a:pt x="0" y="14"/>
                    <a:pt x="0" y="12"/>
                    <a:pt x="0" y="11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8"/>
                    <a:pt x="1" y="6"/>
                    <a:pt x="1" y="5"/>
                  </a:cubicBezTo>
                  <a:cubicBezTo>
                    <a:pt x="1" y="3"/>
                    <a:pt x="2" y="2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4" y="2"/>
                    <a:pt x="4" y="3"/>
                    <a:pt x="5" y="4"/>
                  </a:cubicBezTo>
                  <a:cubicBezTo>
                    <a:pt x="5" y="6"/>
                    <a:pt x="5" y="7"/>
                    <a:pt x="5" y="9"/>
                  </a:cubicBezTo>
                  <a:cubicBezTo>
                    <a:pt x="4" y="10"/>
                    <a:pt x="4" y="11"/>
                    <a:pt x="5" y="11"/>
                  </a:cubicBezTo>
                  <a:cubicBezTo>
                    <a:pt x="5" y="12"/>
                    <a:pt x="5" y="13"/>
                    <a:pt x="4" y="1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4"/>
            <p:cNvSpPr/>
            <p:nvPr/>
          </p:nvSpPr>
          <p:spPr bwMode="auto">
            <a:xfrm>
              <a:off x="10153948" y="1733835"/>
              <a:ext cx="207708" cy="80403"/>
            </a:xfrm>
            <a:custGeom>
              <a:avLst/>
              <a:gdLst>
                <a:gd name="T0" fmla="*/ 13 w 13"/>
                <a:gd name="T1" fmla="*/ 3 h 5"/>
                <a:gd name="T2" fmla="*/ 13 w 13"/>
                <a:gd name="T3" fmla="*/ 3 h 5"/>
                <a:gd name="T4" fmla="*/ 8 w 13"/>
                <a:gd name="T5" fmla="*/ 5 h 5"/>
                <a:gd name="T6" fmla="*/ 3 w 13"/>
                <a:gd name="T7" fmla="*/ 5 h 5"/>
                <a:gd name="T8" fmla="*/ 1 w 13"/>
                <a:gd name="T9" fmla="*/ 4 h 5"/>
                <a:gd name="T10" fmla="*/ 2 w 13"/>
                <a:gd name="T11" fmla="*/ 1 h 5"/>
                <a:gd name="T12" fmla="*/ 6 w 13"/>
                <a:gd name="T13" fmla="*/ 1 h 5"/>
                <a:gd name="T14" fmla="*/ 9 w 13"/>
                <a:gd name="T15" fmla="*/ 1 h 5"/>
                <a:gd name="T16" fmla="*/ 11 w 13"/>
                <a:gd name="T17" fmla="*/ 1 h 5"/>
                <a:gd name="T18" fmla="*/ 13 w 13"/>
                <a:gd name="T1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5"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2" y="5"/>
                    <a:pt x="10" y="5"/>
                    <a:pt x="8" y="5"/>
                  </a:cubicBezTo>
                  <a:cubicBezTo>
                    <a:pt x="7" y="5"/>
                    <a:pt x="5" y="5"/>
                    <a:pt x="3" y="5"/>
                  </a:cubicBezTo>
                  <a:cubicBezTo>
                    <a:pt x="2" y="5"/>
                    <a:pt x="1" y="5"/>
                    <a:pt x="1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3" y="1"/>
                    <a:pt x="4" y="1"/>
                    <a:pt x="6" y="1"/>
                  </a:cubicBezTo>
                  <a:cubicBezTo>
                    <a:pt x="7" y="0"/>
                    <a:pt x="8" y="0"/>
                    <a:pt x="9" y="1"/>
                  </a:cubicBezTo>
                  <a:cubicBezTo>
                    <a:pt x="10" y="1"/>
                    <a:pt x="11" y="1"/>
                    <a:pt x="11" y="1"/>
                  </a:cubicBezTo>
                  <a:cubicBezTo>
                    <a:pt x="12" y="2"/>
                    <a:pt x="12" y="2"/>
                    <a:pt x="13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5"/>
            <p:cNvSpPr/>
            <p:nvPr/>
          </p:nvSpPr>
          <p:spPr bwMode="auto">
            <a:xfrm>
              <a:off x="4492230" y="1847739"/>
              <a:ext cx="154106" cy="127305"/>
            </a:xfrm>
            <a:custGeom>
              <a:avLst/>
              <a:gdLst>
                <a:gd name="T0" fmla="*/ 8 w 10"/>
                <a:gd name="T1" fmla="*/ 3 h 8"/>
                <a:gd name="T2" fmla="*/ 8 w 10"/>
                <a:gd name="T3" fmla="*/ 3 h 8"/>
                <a:gd name="T4" fmla="*/ 10 w 10"/>
                <a:gd name="T5" fmla="*/ 5 h 8"/>
                <a:gd name="T6" fmla="*/ 8 w 10"/>
                <a:gd name="T7" fmla="*/ 6 h 8"/>
                <a:gd name="T8" fmla="*/ 6 w 10"/>
                <a:gd name="T9" fmla="*/ 8 h 8"/>
                <a:gd name="T10" fmla="*/ 4 w 10"/>
                <a:gd name="T11" fmla="*/ 7 h 8"/>
                <a:gd name="T12" fmla="*/ 1 w 10"/>
                <a:gd name="T13" fmla="*/ 5 h 8"/>
                <a:gd name="T14" fmla="*/ 0 w 10"/>
                <a:gd name="T15" fmla="*/ 3 h 8"/>
                <a:gd name="T16" fmla="*/ 2 w 10"/>
                <a:gd name="T17" fmla="*/ 3 h 8"/>
                <a:gd name="T18" fmla="*/ 3 w 10"/>
                <a:gd name="T19" fmla="*/ 4 h 8"/>
                <a:gd name="T20" fmla="*/ 2 w 10"/>
                <a:gd name="T21" fmla="*/ 2 h 8"/>
                <a:gd name="T22" fmla="*/ 2 w 10"/>
                <a:gd name="T23" fmla="*/ 1 h 8"/>
                <a:gd name="T24" fmla="*/ 3 w 10"/>
                <a:gd name="T25" fmla="*/ 1 h 8"/>
                <a:gd name="T26" fmla="*/ 7 w 10"/>
                <a:gd name="T27" fmla="*/ 0 h 8"/>
                <a:gd name="T28" fmla="*/ 8 w 10"/>
                <a:gd name="T29" fmla="*/ 2 h 8"/>
                <a:gd name="T30" fmla="*/ 8 w 10"/>
                <a:gd name="T31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8"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10" y="4"/>
                    <a:pt x="10" y="5"/>
                  </a:cubicBezTo>
                  <a:cubicBezTo>
                    <a:pt x="10" y="5"/>
                    <a:pt x="9" y="6"/>
                    <a:pt x="8" y="6"/>
                  </a:cubicBezTo>
                  <a:cubicBezTo>
                    <a:pt x="8" y="7"/>
                    <a:pt x="7" y="7"/>
                    <a:pt x="6" y="8"/>
                  </a:cubicBezTo>
                  <a:cubicBezTo>
                    <a:pt x="6" y="8"/>
                    <a:pt x="4" y="8"/>
                    <a:pt x="4" y="7"/>
                  </a:cubicBezTo>
                  <a:cubicBezTo>
                    <a:pt x="3" y="6"/>
                    <a:pt x="2" y="5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2" y="3"/>
                    <a:pt x="3" y="3"/>
                    <a:pt x="3" y="4"/>
                  </a:cubicBezTo>
                  <a:cubicBezTo>
                    <a:pt x="3" y="3"/>
                    <a:pt x="3" y="3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0"/>
                    <a:pt x="5" y="0"/>
                    <a:pt x="7" y="0"/>
                  </a:cubicBezTo>
                  <a:cubicBezTo>
                    <a:pt x="8" y="0"/>
                    <a:pt x="8" y="1"/>
                    <a:pt x="8" y="2"/>
                  </a:cubicBezTo>
                  <a:cubicBezTo>
                    <a:pt x="8" y="2"/>
                    <a:pt x="8" y="2"/>
                    <a:pt x="8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6"/>
            <p:cNvSpPr/>
            <p:nvPr/>
          </p:nvSpPr>
          <p:spPr bwMode="auto">
            <a:xfrm>
              <a:off x="7353240" y="1512726"/>
              <a:ext cx="207708" cy="80403"/>
            </a:xfrm>
            <a:custGeom>
              <a:avLst/>
              <a:gdLst>
                <a:gd name="T0" fmla="*/ 0 w 13"/>
                <a:gd name="T1" fmla="*/ 2 h 5"/>
                <a:gd name="T2" fmla="*/ 5 w 13"/>
                <a:gd name="T3" fmla="*/ 2 h 5"/>
                <a:gd name="T4" fmla="*/ 9 w 13"/>
                <a:gd name="T5" fmla="*/ 0 h 5"/>
                <a:gd name="T6" fmla="*/ 12 w 13"/>
                <a:gd name="T7" fmla="*/ 1 h 5"/>
                <a:gd name="T8" fmla="*/ 12 w 13"/>
                <a:gd name="T9" fmla="*/ 3 h 5"/>
                <a:gd name="T10" fmla="*/ 10 w 13"/>
                <a:gd name="T11" fmla="*/ 5 h 5"/>
                <a:gd name="T12" fmla="*/ 7 w 13"/>
                <a:gd name="T13" fmla="*/ 5 h 5"/>
                <a:gd name="T14" fmla="*/ 5 w 13"/>
                <a:gd name="T15" fmla="*/ 5 h 5"/>
                <a:gd name="T16" fmla="*/ 0 w 13"/>
                <a:gd name="T1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5">
                  <a:moveTo>
                    <a:pt x="0" y="2"/>
                  </a:moveTo>
                  <a:cubicBezTo>
                    <a:pt x="1" y="0"/>
                    <a:pt x="2" y="0"/>
                    <a:pt x="5" y="2"/>
                  </a:cubicBezTo>
                  <a:cubicBezTo>
                    <a:pt x="6" y="0"/>
                    <a:pt x="8" y="0"/>
                    <a:pt x="9" y="0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3" y="2"/>
                    <a:pt x="13" y="2"/>
                    <a:pt x="12" y="3"/>
                  </a:cubicBezTo>
                  <a:cubicBezTo>
                    <a:pt x="11" y="4"/>
                    <a:pt x="11" y="4"/>
                    <a:pt x="10" y="5"/>
                  </a:cubicBezTo>
                  <a:cubicBezTo>
                    <a:pt x="9" y="5"/>
                    <a:pt x="8" y="5"/>
                    <a:pt x="7" y="5"/>
                  </a:cubicBezTo>
                  <a:cubicBezTo>
                    <a:pt x="6" y="5"/>
                    <a:pt x="6" y="5"/>
                    <a:pt x="5" y="5"/>
                  </a:cubicBezTo>
                  <a:cubicBezTo>
                    <a:pt x="3" y="5"/>
                    <a:pt x="1" y="3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7"/>
            <p:cNvSpPr/>
            <p:nvPr/>
          </p:nvSpPr>
          <p:spPr bwMode="auto">
            <a:xfrm>
              <a:off x="9725131" y="4052124"/>
              <a:ext cx="127305" cy="127305"/>
            </a:xfrm>
            <a:custGeom>
              <a:avLst/>
              <a:gdLst>
                <a:gd name="T0" fmla="*/ 7 w 8"/>
                <a:gd name="T1" fmla="*/ 8 h 8"/>
                <a:gd name="T2" fmla="*/ 3 w 8"/>
                <a:gd name="T3" fmla="*/ 7 h 8"/>
                <a:gd name="T4" fmla="*/ 3 w 8"/>
                <a:gd name="T5" fmla="*/ 7 h 8"/>
                <a:gd name="T6" fmla="*/ 2 w 8"/>
                <a:gd name="T7" fmla="*/ 8 h 8"/>
                <a:gd name="T8" fmla="*/ 1 w 8"/>
                <a:gd name="T9" fmla="*/ 7 h 8"/>
                <a:gd name="T10" fmla="*/ 1 w 8"/>
                <a:gd name="T11" fmla="*/ 4 h 8"/>
                <a:gd name="T12" fmla="*/ 1 w 8"/>
                <a:gd name="T13" fmla="*/ 1 h 8"/>
                <a:gd name="T14" fmla="*/ 2 w 8"/>
                <a:gd name="T15" fmla="*/ 0 h 8"/>
                <a:gd name="T16" fmla="*/ 3 w 8"/>
                <a:gd name="T17" fmla="*/ 1 h 8"/>
                <a:gd name="T18" fmla="*/ 6 w 8"/>
                <a:gd name="T19" fmla="*/ 0 h 8"/>
                <a:gd name="T20" fmla="*/ 6 w 8"/>
                <a:gd name="T21" fmla="*/ 3 h 8"/>
                <a:gd name="T22" fmla="*/ 8 w 8"/>
                <a:gd name="T23" fmla="*/ 4 h 8"/>
                <a:gd name="T24" fmla="*/ 7 w 8"/>
                <a:gd name="T25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" h="8">
                  <a:moveTo>
                    <a:pt x="7" y="8"/>
                  </a:moveTo>
                  <a:cubicBezTo>
                    <a:pt x="5" y="8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2" y="8"/>
                    <a:pt x="1" y="7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5" y="2"/>
                    <a:pt x="5" y="2"/>
                    <a:pt x="6" y="3"/>
                  </a:cubicBezTo>
                  <a:cubicBezTo>
                    <a:pt x="6" y="4"/>
                    <a:pt x="7" y="4"/>
                    <a:pt x="8" y="4"/>
                  </a:cubicBezTo>
                  <a:cubicBezTo>
                    <a:pt x="8" y="6"/>
                    <a:pt x="7" y="7"/>
                    <a:pt x="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8"/>
            <p:cNvSpPr/>
            <p:nvPr/>
          </p:nvSpPr>
          <p:spPr bwMode="auto">
            <a:xfrm>
              <a:off x="6669814" y="2564667"/>
              <a:ext cx="127305" cy="147406"/>
            </a:xfrm>
            <a:custGeom>
              <a:avLst/>
              <a:gdLst>
                <a:gd name="T0" fmla="*/ 0 w 8"/>
                <a:gd name="T1" fmla="*/ 3 h 9"/>
                <a:gd name="T2" fmla="*/ 2 w 8"/>
                <a:gd name="T3" fmla="*/ 2 h 9"/>
                <a:gd name="T4" fmla="*/ 4 w 8"/>
                <a:gd name="T5" fmla="*/ 2 h 9"/>
                <a:gd name="T6" fmla="*/ 8 w 8"/>
                <a:gd name="T7" fmla="*/ 3 h 9"/>
                <a:gd name="T8" fmla="*/ 6 w 8"/>
                <a:gd name="T9" fmla="*/ 3 h 9"/>
                <a:gd name="T10" fmla="*/ 6 w 8"/>
                <a:gd name="T11" fmla="*/ 7 h 9"/>
                <a:gd name="T12" fmla="*/ 3 w 8"/>
                <a:gd name="T13" fmla="*/ 8 h 9"/>
                <a:gd name="T14" fmla="*/ 1 w 8"/>
                <a:gd name="T15" fmla="*/ 8 h 9"/>
                <a:gd name="T16" fmla="*/ 1 w 8"/>
                <a:gd name="T17" fmla="*/ 7 h 9"/>
                <a:gd name="T18" fmla="*/ 0 w 8"/>
                <a:gd name="T1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9">
                  <a:moveTo>
                    <a:pt x="0" y="3"/>
                  </a:moveTo>
                  <a:cubicBezTo>
                    <a:pt x="1" y="2"/>
                    <a:pt x="2" y="2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0"/>
                    <a:pt x="7" y="0"/>
                    <a:pt x="8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7" y="5"/>
                    <a:pt x="7" y="6"/>
                    <a:pt x="6" y="7"/>
                  </a:cubicBezTo>
                  <a:cubicBezTo>
                    <a:pt x="5" y="7"/>
                    <a:pt x="4" y="7"/>
                    <a:pt x="3" y="8"/>
                  </a:cubicBezTo>
                  <a:cubicBezTo>
                    <a:pt x="3" y="9"/>
                    <a:pt x="2" y="9"/>
                    <a:pt x="1" y="8"/>
                  </a:cubicBezTo>
                  <a:cubicBezTo>
                    <a:pt x="0" y="8"/>
                    <a:pt x="0" y="7"/>
                    <a:pt x="1" y="7"/>
                  </a:cubicBezTo>
                  <a:cubicBezTo>
                    <a:pt x="2" y="5"/>
                    <a:pt x="2" y="4"/>
                    <a:pt x="0" y="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9"/>
            <p:cNvSpPr/>
            <p:nvPr/>
          </p:nvSpPr>
          <p:spPr bwMode="auto">
            <a:xfrm>
              <a:off x="10328154" y="5057162"/>
              <a:ext cx="127305" cy="113904"/>
            </a:xfrm>
            <a:custGeom>
              <a:avLst/>
              <a:gdLst>
                <a:gd name="T0" fmla="*/ 0 w 8"/>
                <a:gd name="T1" fmla="*/ 2 h 7"/>
                <a:gd name="T2" fmla="*/ 2 w 8"/>
                <a:gd name="T3" fmla="*/ 0 h 7"/>
                <a:gd name="T4" fmla="*/ 4 w 8"/>
                <a:gd name="T5" fmla="*/ 1 h 7"/>
                <a:gd name="T6" fmla="*/ 6 w 8"/>
                <a:gd name="T7" fmla="*/ 1 h 7"/>
                <a:gd name="T8" fmla="*/ 7 w 8"/>
                <a:gd name="T9" fmla="*/ 1 h 7"/>
                <a:gd name="T10" fmla="*/ 7 w 8"/>
                <a:gd name="T11" fmla="*/ 3 h 7"/>
                <a:gd name="T12" fmla="*/ 6 w 8"/>
                <a:gd name="T13" fmla="*/ 5 h 7"/>
                <a:gd name="T14" fmla="*/ 2 w 8"/>
                <a:gd name="T15" fmla="*/ 6 h 7"/>
                <a:gd name="T16" fmla="*/ 0 w 8"/>
                <a:gd name="T1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0" y="2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3" y="0"/>
                    <a:pt x="4" y="1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6" y="1"/>
                    <a:pt x="7" y="1"/>
                    <a:pt x="7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6" y="3"/>
                    <a:pt x="6" y="4"/>
                    <a:pt x="6" y="5"/>
                  </a:cubicBezTo>
                  <a:cubicBezTo>
                    <a:pt x="5" y="6"/>
                    <a:pt x="4" y="7"/>
                    <a:pt x="2" y="6"/>
                  </a:cubicBezTo>
                  <a:cubicBezTo>
                    <a:pt x="1" y="5"/>
                    <a:pt x="0" y="3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0"/>
            <p:cNvSpPr/>
            <p:nvPr/>
          </p:nvSpPr>
          <p:spPr bwMode="auto">
            <a:xfrm>
              <a:off x="4505631" y="1720434"/>
              <a:ext cx="127305" cy="93804"/>
            </a:xfrm>
            <a:custGeom>
              <a:avLst/>
              <a:gdLst>
                <a:gd name="T0" fmla="*/ 3 w 8"/>
                <a:gd name="T1" fmla="*/ 0 h 6"/>
                <a:gd name="T2" fmla="*/ 4 w 8"/>
                <a:gd name="T3" fmla="*/ 0 h 6"/>
                <a:gd name="T4" fmla="*/ 7 w 8"/>
                <a:gd name="T5" fmla="*/ 1 h 6"/>
                <a:gd name="T6" fmla="*/ 7 w 8"/>
                <a:gd name="T7" fmla="*/ 4 h 6"/>
                <a:gd name="T8" fmla="*/ 7 w 8"/>
                <a:gd name="T9" fmla="*/ 4 h 6"/>
                <a:gd name="T10" fmla="*/ 3 w 8"/>
                <a:gd name="T11" fmla="*/ 5 h 6"/>
                <a:gd name="T12" fmla="*/ 2 w 8"/>
                <a:gd name="T13" fmla="*/ 5 h 6"/>
                <a:gd name="T14" fmla="*/ 1 w 8"/>
                <a:gd name="T15" fmla="*/ 3 h 6"/>
                <a:gd name="T16" fmla="*/ 0 w 8"/>
                <a:gd name="T17" fmla="*/ 2 h 6"/>
                <a:gd name="T18" fmla="*/ 0 w 8"/>
                <a:gd name="T19" fmla="*/ 1 h 6"/>
                <a:gd name="T20" fmla="*/ 3 w 8"/>
                <a:gd name="T21" fmla="*/ 0 h 6"/>
                <a:gd name="T22" fmla="*/ 3 w 8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6"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7" y="1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6" y="6"/>
                    <a:pt x="4" y="6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1"/>
            <p:cNvSpPr/>
            <p:nvPr/>
          </p:nvSpPr>
          <p:spPr bwMode="auto">
            <a:xfrm>
              <a:off x="9262813" y="1573029"/>
              <a:ext cx="147406" cy="93804"/>
            </a:xfrm>
            <a:custGeom>
              <a:avLst/>
              <a:gdLst>
                <a:gd name="T0" fmla="*/ 5 w 9"/>
                <a:gd name="T1" fmla="*/ 0 h 6"/>
                <a:gd name="T2" fmla="*/ 9 w 9"/>
                <a:gd name="T3" fmla="*/ 2 h 6"/>
                <a:gd name="T4" fmla="*/ 9 w 9"/>
                <a:gd name="T5" fmla="*/ 4 h 6"/>
                <a:gd name="T6" fmla="*/ 7 w 9"/>
                <a:gd name="T7" fmla="*/ 4 h 6"/>
                <a:gd name="T8" fmla="*/ 7 w 9"/>
                <a:gd name="T9" fmla="*/ 5 h 6"/>
                <a:gd name="T10" fmla="*/ 3 w 9"/>
                <a:gd name="T11" fmla="*/ 5 h 6"/>
                <a:gd name="T12" fmla="*/ 2 w 9"/>
                <a:gd name="T13" fmla="*/ 6 h 6"/>
                <a:gd name="T14" fmla="*/ 1 w 9"/>
                <a:gd name="T15" fmla="*/ 5 h 6"/>
                <a:gd name="T16" fmla="*/ 0 w 9"/>
                <a:gd name="T17" fmla="*/ 4 h 6"/>
                <a:gd name="T18" fmla="*/ 3 w 9"/>
                <a:gd name="T19" fmla="*/ 1 h 6"/>
                <a:gd name="T20" fmla="*/ 5 w 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6">
                  <a:moveTo>
                    <a:pt x="5" y="0"/>
                  </a:moveTo>
                  <a:cubicBezTo>
                    <a:pt x="6" y="0"/>
                    <a:pt x="8" y="1"/>
                    <a:pt x="9" y="2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5" y="5"/>
                    <a:pt x="4" y="4"/>
                    <a:pt x="3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1" y="3"/>
                    <a:pt x="2" y="2"/>
                    <a:pt x="3" y="1"/>
                  </a:cubicBezTo>
                  <a:cubicBezTo>
                    <a:pt x="4" y="0"/>
                    <a:pt x="4" y="0"/>
                    <a:pt x="5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2"/>
            <p:cNvSpPr/>
            <p:nvPr/>
          </p:nvSpPr>
          <p:spPr bwMode="auto">
            <a:xfrm>
              <a:off x="9805534" y="3810915"/>
              <a:ext cx="113904" cy="113904"/>
            </a:xfrm>
            <a:custGeom>
              <a:avLst/>
              <a:gdLst>
                <a:gd name="T0" fmla="*/ 2 w 7"/>
                <a:gd name="T1" fmla="*/ 4 h 7"/>
                <a:gd name="T2" fmla="*/ 1 w 7"/>
                <a:gd name="T3" fmla="*/ 4 h 7"/>
                <a:gd name="T4" fmla="*/ 0 w 7"/>
                <a:gd name="T5" fmla="*/ 3 h 7"/>
                <a:gd name="T6" fmla="*/ 1 w 7"/>
                <a:gd name="T7" fmla="*/ 2 h 7"/>
                <a:gd name="T8" fmla="*/ 3 w 7"/>
                <a:gd name="T9" fmla="*/ 1 h 7"/>
                <a:gd name="T10" fmla="*/ 6 w 7"/>
                <a:gd name="T11" fmla="*/ 0 h 7"/>
                <a:gd name="T12" fmla="*/ 7 w 7"/>
                <a:gd name="T13" fmla="*/ 3 h 7"/>
                <a:gd name="T14" fmla="*/ 7 w 7"/>
                <a:gd name="T15" fmla="*/ 4 h 7"/>
                <a:gd name="T16" fmla="*/ 5 w 7"/>
                <a:gd name="T17" fmla="*/ 6 h 7"/>
                <a:gd name="T18" fmla="*/ 2 w 7"/>
                <a:gd name="T1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7">
                  <a:moveTo>
                    <a:pt x="2" y="4"/>
                  </a:moveTo>
                  <a:cubicBezTo>
                    <a:pt x="2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5"/>
                    <a:pt x="6" y="6"/>
                    <a:pt x="5" y="6"/>
                  </a:cubicBezTo>
                  <a:cubicBezTo>
                    <a:pt x="4" y="7"/>
                    <a:pt x="3" y="6"/>
                    <a:pt x="2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3"/>
            <p:cNvSpPr/>
            <p:nvPr/>
          </p:nvSpPr>
          <p:spPr bwMode="auto">
            <a:xfrm>
              <a:off x="4425228" y="1593130"/>
              <a:ext cx="147406" cy="73703"/>
            </a:xfrm>
            <a:custGeom>
              <a:avLst/>
              <a:gdLst>
                <a:gd name="T0" fmla="*/ 9 w 9"/>
                <a:gd name="T1" fmla="*/ 4 h 5"/>
                <a:gd name="T2" fmla="*/ 7 w 9"/>
                <a:gd name="T3" fmla="*/ 5 h 5"/>
                <a:gd name="T4" fmla="*/ 2 w 9"/>
                <a:gd name="T5" fmla="*/ 4 h 5"/>
                <a:gd name="T6" fmla="*/ 1 w 9"/>
                <a:gd name="T7" fmla="*/ 2 h 5"/>
                <a:gd name="T8" fmla="*/ 1 w 9"/>
                <a:gd name="T9" fmla="*/ 1 h 5"/>
                <a:gd name="T10" fmla="*/ 2 w 9"/>
                <a:gd name="T11" fmla="*/ 0 h 5"/>
                <a:gd name="T12" fmla="*/ 8 w 9"/>
                <a:gd name="T13" fmla="*/ 1 h 5"/>
                <a:gd name="T14" fmla="*/ 9 w 9"/>
                <a:gd name="T15" fmla="*/ 2 h 5"/>
                <a:gd name="T16" fmla="*/ 9 w 9"/>
                <a:gd name="T1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5">
                  <a:moveTo>
                    <a:pt x="9" y="4"/>
                  </a:moveTo>
                  <a:cubicBezTo>
                    <a:pt x="9" y="5"/>
                    <a:pt x="8" y="5"/>
                    <a:pt x="7" y="5"/>
                  </a:cubicBezTo>
                  <a:cubicBezTo>
                    <a:pt x="5" y="4"/>
                    <a:pt x="4" y="4"/>
                    <a:pt x="2" y="4"/>
                  </a:cubicBezTo>
                  <a:cubicBezTo>
                    <a:pt x="1" y="4"/>
                    <a:pt x="0" y="3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" y="0"/>
                    <a:pt x="6" y="1"/>
                    <a:pt x="8" y="1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3"/>
                    <a:pt x="9" y="3"/>
                    <a:pt x="9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34"/>
            <p:cNvSpPr/>
            <p:nvPr/>
          </p:nvSpPr>
          <p:spPr bwMode="auto">
            <a:xfrm>
              <a:off x="4029912" y="1666832"/>
              <a:ext cx="160806" cy="100504"/>
            </a:xfrm>
            <a:custGeom>
              <a:avLst/>
              <a:gdLst>
                <a:gd name="T0" fmla="*/ 6 w 10"/>
                <a:gd name="T1" fmla="*/ 4 h 6"/>
                <a:gd name="T2" fmla="*/ 3 w 10"/>
                <a:gd name="T3" fmla="*/ 6 h 6"/>
                <a:gd name="T4" fmla="*/ 3 w 10"/>
                <a:gd name="T5" fmla="*/ 6 h 6"/>
                <a:gd name="T6" fmla="*/ 0 w 10"/>
                <a:gd name="T7" fmla="*/ 5 h 6"/>
                <a:gd name="T8" fmla="*/ 1 w 10"/>
                <a:gd name="T9" fmla="*/ 4 h 6"/>
                <a:gd name="T10" fmla="*/ 6 w 10"/>
                <a:gd name="T11" fmla="*/ 1 h 6"/>
                <a:gd name="T12" fmla="*/ 9 w 10"/>
                <a:gd name="T13" fmla="*/ 0 h 6"/>
                <a:gd name="T14" fmla="*/ 10 w 10"/>
                <a:gd name="T15" fmla="*/ 2 h 6"/>
                <a:gd name="T16" fmla="*/ 9 w 10"/>
                <a:gd name="T17" fmla="*/ 2 h 6"/>
                <a:gd name="T18" fmla="*/ 6 w 10"/>
                <a:gd name="T19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" h="6">
                  <a:moveTo>
                    <a:pt x="6" y="4"/>
                  </a:moveTo>
                  <a:cubicBezTo>
                    <a:pt x="5" y="5"/>
                    <a:pt x="4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1" y="5"/>
                    <a:pt x="0" y="5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3" y="3"/>
                    <a:pt x="4" y="2"/>
                    <a:pt x="6" y="1"/>
                  </a:cubicBezTo>
                  <a:cubicBezTo>
                    <a:pt x="7" y="1"/>
                    <a:pt x="8" y="0"/>
                    <a:pt x="9" y="0"/>
                  </a:cubicBezTo>
                  <a:cubicBezTo>
                    <a:pt x="10" y="0"/>
                    <a:pt x="10" y="1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9" y="4"/>
                    <a:pt x="8" y="5"/>
                    <a:pt x="6" y="4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5"/>
            <p:cNvSpPr/>
            <p:nvPr/>
          </p:nvSpPr>
          <p:spPr bwMode="auto">
            <a:xfrm>
              <a:off x="10361655" y="1767336"/>
              <a:ext cx="147406" cy="60302"/>
            </a:xfrm>
            <a:custGeom>
              <a:avLst/>
              <a:gdLst>
                <a:gd name="T0" fmla="*/ 4 w 9"/>
                <a:gd name="T1" fmla="*/ 0 h 4"/>
                <a:gd name="T2" fmla="*/ 7 w 9"/>
                <a:gd name="T3" fmla="*/ 0 h 4"/>
                <a:gd name="T4" fmla="*/ 8 w 9"/>
                <a:gd name="T5" fmla="*/ 1 h 4"/>
                <a:gd name="T6" fmla="*/ 8 w 9"/>
                <a:gd name="T7" fmla="*/ 3 h 4"/>
                <a:gd name="T8" fmla="*/ 6 w 9"/>
                <a:gd name="T9" fmla="*/ 4 h 4"/>
                <a:gd name="T10" fmla="*/ 1 w 9"/>
                <a:gd name="T11" fmla="*/ 3 h 4"/>
                <a:gd name="T12" fmla="*/ 0 w 9"/>
                <a:gd name="T13" fmla="*/ 1 h 4"/>
                <a:gd name="T14" fmla="*/ 1 w 9"/>
                <a:gd name="T15" fmla="*/ 0 h 4"/>
                <a:gd name="T16" fmla="*/ 4 w 9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">
                  <a:moveTo>
                    <a:pt x="4" y="0"/>
                  </a:move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1"/>
                  </a:cubicBezTo>
                  <a:cubicBezTo>
                    <a:pt x="9" y="2"/>
                    <a:pt x="8" y="3"/>
                    <a:pt x="8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4" y="3"/>
                    <a:pt x="3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4" y="0"/>
                    <a:pt x="4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36"/>
            <p:cNvSpPr/>
            <p:nvPr/>
          </p:nvSpPr>
          <p:spPr bwMode="auto">
            <a:xfrm>
              <a:off x="9758632" y="3589806"/>
              <a:ext cx="80403" cy="127305"/>
            </a:xfrm>
            <a:custGeom>
              <a:avLst/>
              <a:gdLst>
                <a:gd name="T0" fmla="*/ 0 w 5"/>
                <a:gd name="T1" fmla="*/ 6 h 8"/>
                <a:gd name="T2" fmla="*/ 1 w 5"/>
                <a:gd name="T3" fmla="*/ 1 h 8"/>
                <a:gd name="T4" fmla="*/ 3 w 5"/>
                <a:gd name="T5" fmla="*/ 0 h 8"/>
                <a:gd name="T6" fmla="*/ 4 w 5"/>
                <a:gd name="T7" fmla="*/ 2 h 8"/>
                <a:gd name="T8" fmla="*/ 2 w 5"/>
                <a:gd name="T9" fmla="*/ 7 h 8"/>
                <a:gd name="T10" fmla="*/ 0 w 5"/>
                <a:gd name="T11" fmla="*/ 7 h 8"/>
                <a:gd name="T12" fmla="*/ 0 w 5"/>
                <a:gd name="T1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8">
                  <a:moveTo>
                    <a:pt x="0" y="6"/>
                  </a:moveTo>
                  <a:cubicBezTo>
                    <a:pt x="0" y="4"/>
                    <a:pt x="1" y="2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1"/>
                    <a:pt x="3" y="1"/>
                    <a:pt x="4" y="2"/>
                  </a:cubicBezTo>
                  <a:cubicBezTo>
                    <a:pt x="5" y="4"/>
                    <a:pt x="3" y="6"/>
                    <a:pt x="2" y="7"/>
                  </a:cubicBezTo>
                  <a:cubicBezTo>
                    <a:pt x="2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37"/>
            <p:cNvSpPr/>
            <p:nvPr/>
          </p:nvSpPr>
          <p:spPr bwMode="auto">
            <a:xfrm>
              <a:off x="4586034" y="1606530"/>
              <a:ext cx="80403" cy="60302"/>
            </a:xfrm>
            <a:custGeom>
              <a:avLst/>
              <a:gdLst>
                <a:gd name="T0" fmla="*/ 5 w 5"/>
                <a:gd name="T1" fmla="*/ 2 h 4"/>
                <a:gd name="T2" fmla="*/ 3 w 5"/>
                <a:gd name="T3" fmla="*/ 4 h 4"/>
                <a:gd name="T4" fmla="*/ 1 w 5"/>
                <a:gd name="T5" fmla="*/ 3 h 4"/>
                <a:gd name="T6" fmla="*/ 0 w 5"/>
                <a:gd name="T7" fmla="*/ 1 h 4"/>
                <a:gd name="T8" fmla="*/ 2 w 5"/>
                <a:gd name="T9" fmla="*/ 0 h 4"/>
                <a:gd name="T10" fmla="*/ 5 w 5"/>
                <a:gd name="T11" fmla="*/ 2 h 4"/>
                <a:gd name="T12" fmla="*/ 5 w 5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">
                  <a:moveTo>
                    <a:pt x="5" y="2"/>
                  </a:moveTo>
                  <a:cubicBezTo>
                    <a:pt x="5" y="3"/>
                    <a:pt x="4" y="3"/>
                    <a:pt x="3" y="4"/>
                  </a:cubicBezTo>
                  <a:cubicBezTo>
                    <a:pt x="2" y="4"/>
                    <a:pt x="1" y="4"/>
                    <a:pt x="1" y="3"/>
                  </a:cubicBezTo>
                  <a:cubicBezTo>
                    <a:pt x="0" y="3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38"/>
            <p:cNvSpPr/>
            <p:nvPr/>
          </p:nvSpPr>
          <p:spPr bwMode="auto">
            <a:xfrm>
              <a:off x="9758632" y="3415599"/>
              <a:ext cx="60302" cy="93804"/>
            </a:xfrm>
            <a:custGeom>
              <a:avLst/>
              <a:gdLst>
                <a:gd name="T0" fmla="*/ 4 w 4"/>
                <a:gd name="T1" fmla="*/ 2 h 6"/>
                <a:gd name="T2" fmla="*/ 3 w 4"/>
                <a:gd name="T3" fmla="*/ 4 h 6"/>
                <a:gd name="T4" fmla="*/ 1 w 4"/>
                <a:gd name="T5" fmla="*/ 5 h 6"/>
                <a:gd name="T6" fmla="*/ 0 w 4"/>
                <a:gd name="T7" fmla="*/ 3 h 6"/>
                <a:gd name="T8" fmla="*/ 2 w 4"/>
                <a:gd name="T9" fmla="*/ 1 h 6"/>
                <a:gd name="T10" fmla="*/ 4 w 4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6">
                  <a:moveTo>
                    <a:pt x="4" y="2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2" y="6"/>
                    <a:pt x="1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2"/>
                    <a:pt x="1" y="2"/>
                    <a:pt x="2" y="1"/>
                  </a:cubicBezTo>
                  <a:cubicBezTo>
                    <a:pt x="3" y="0"/>
                    <a:pt x="4" y="1"/>
                    <a:pt x="4" y="2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39"/>
            <p:cNvSpPr/>
            <p:nvPr/>
          </p:nvSpPr>
          <p:spPr bwMode="auto">
            <a:xfrm>
              <a:off x="4237620" y="1640031"/>
              <a:ext cx="80403" cy="46902"/>
            </a:xfrm>
            <a:custGeom>
              <a:avLst/>
              <a:gdLst>
                <a:gd name="T0" fmla="*/ 5 w 5"/>
                <a:gd name="T1" fmla="*/ 1 h 3"/>
                <a:gd name="T2" fmla="*/ 4 w 5"/>
                <a:gd name="T3" fmla="*/ 2 h 3"/>
                <a:gd name="T4" fmla="*/ 2 w 5"/>
                <a:gd name="T5" fmla="*/ 3 h 3"/>
                <a:gd name="T6" fmla="*/ 0 w 5"/>
                <a:gd name="T7" fmla="*/ 1 h 3"/>
                <a:gd name="T8" fmla="*/ 5 w 5"/>
                <a:gd name="T9" fmla="*/ 0 h 3"/>
                <a:gd name="T10" fmla="*/ 5 w 5"/>
                <a:gd name="T1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3">
                  <a:moveTo>
                    <a:pt x="5" y="1"/>
                  </a:moveTo>
                  <a:cubicBezTo>
                    <a:pt x="5" y="1"/>
                    <a:pt x="5" y="2"/>
                    <a:pt x="4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2" y="1"/>
                    <a:pt x="4" y="1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0"/>
            <p:cNvSpPr/>
            <p:nvPr/>
          </p:nvSpPr>
          <p:spPr bwMode="auto">
            <a:xfrm>
              <a:off x="4646336" y="1653432"/>
              <a:ext cx="53602" cy="33501"/>
            </a:xfrm>
            <a:custGeom>
              <a:avLst/>
              <a:gdLst>
                <a:gd name="T0" fmla="*/ 3 w 3"/>
                <a:gd name="T1" fmla="*/ 1 h 2"/>
                <a:gd name="T2" fmla="*/ 2 w 3"/>
                <a:gd name="T3" fmla="*/ 2 h 2"/>
                <a:gd name="T4" fmla="*/ 0 w 3"/>
                <a:gd name="T5" fmla="*/ 1 h 2"/>
                <a:gd name="T6" fmla="*/ 2 w 3"/>
                <a:gd name="T7" fmla="*/ 0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3" y="2"/>
                    <a:pt x="2" y="2"/>
                    <a:pt x="2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9" name="Group 43"/>
          <p:cNvGrpSpPr>
            <a:grpSpLocks noChangeAspect="1"/>
          </p:cNvGrpSpPr>
          <p:nvPr/>
        </p:nvGrpSpPr>
        <p:grpSpPr bwMode="auto">
          <a:xfrm>
            <a:off x="3877295" y="2644389"/>
            <a:ext cx="253628" cy="367633"/>
            <a:chOff x="996" y="2620"/>
            <a:chExt cx="198" cy="287"/>
          </a:xfrm>
        </p:grpSpPr>
        <p:sp>
          <p:nvSpPr>
            <p:cNvPr id="50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2" name="Group 43"/>
          <p:cNvGrpSpPr>
            <a:grpSpLocks noChangeAspect="1"/>
          </p:cNvGrpSpPr>
          <p:nvPr/>
        </p:nvGrpSpPr>
        <p:grpSpPr bwMode="auto">
          <a:xfrm>
            <a:off x="4726317" y="2914867"/>
            <a:ext cx="253628" cy="367633"/>
            <a:chOff x="996" y="2620"/>
            <a:chExt cx="198" cy="287"/>
          </a:xfrm>
        </p:grpSpPr>
        <p:sp>
          <p:nvSpPr>
            <p:cNvPr id="53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5" name="Group 43"/>
          <p:cNvGrpSpPr>
            <a:grpSpLocks noChangeAspect="1"/>
          </p:cNvGrpSpPr>
          <p:nvPr/>
        </p:nvGrpSpPr>
        <p:grpSpPr bwMode="auto">
          <a:xfrm>
            <a:off x="5140752" y="4004549"/>
            <a:ext cx="253628" cy="367633"/>
            <a:chOff x="996" y="2620"/>
            <a:chExt cx="198" cy="287"/>
          </a:xfrm>
        </p:grpSpPr>
        <p:sp>
          <p:nvSpPr>
            <p:cNvPr id="56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8" name="Group 43"/>
          <p:cNvGrpSpPr>
            <a:grpSpLocks noChangeAspect="1"/>
          </p:cNvGrpSpPr>
          <p:nvPr/>
        </p:nvGrpSpPr>
        <p:grpSpPr bwMode="auto">
          <a:xfrm>
            <a:off x="4237199" y="2201290"/>
            <a:ext cx="253628" cy="367633"/>
            <a:chOff x="996" y="2620"/>
            <a:chExt cx="198" cy="287"/>
          </a:xfrm>
        </p:grpSpPr>
        <p:sp>
          <p:nvSpPr>
            <p:cNvPr id="59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1" name="Group 43"/>
          <p:cNvGrpSpPr>
            <a:grpSpLocks noChangeAspect="1"/>
          </p:cNvGrpSpPr>
          <p:nvPr/>
        </p:nvGrpSpPr>
        <p:grpSpPr bwMode="auto">
          <a:xfrm>
            <a:off x="4327161" y="3069413"/>
            <a:ext cx="253628" cy="367633"/>
            <a:chOff x="996" y="2620"/>
            <a:chExt cx="198" cy="287"/>
          </a:xfrm>
        </p:grpSpPr>
        <p:sp>
          <p:nvSpPr>
            <p:cNvPr id="62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4" name="Group 43"/>
          <p:cNvGrpSpPr>
            <a:grpSpLocks noChangeAspect="1"/>
          </p:cNvGrpSpPr>
          <p:nvPr/>
        </p:nvGrpSpPr>
        <p:grpSpPr bwMode="auto">
          <a:xfrm>
            <a:off x="8940779" y="2634141"/>
            <a:ext cx="253628" cy="367633"/>
            <a:chOff x="996" y="2620"/>
            <a:chExt cx="198" cy="287"/>
          </a:xfrm>
        </p:grpSpPr>
        <p:sp>
          <p:nvSpPr>
            <p:cNvPr id="65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7" name="Group 43"/>
          <p:cNvGrpSpPr>
            <a:grpSpLocks noChangeAspect="1"/>
          </p:cNvGrpSpPr>
          <p:nvPr/>
        </p:nvGrpSpPr>
        <p:grpSpPr bwMode="auto">
          <a:xfrm>
            <a:off x="9194407" y="3139569"/>
            <a:ext cx="253628" cy="367633"/>
            <a:chOff x="996" y="2620"/>
            <a:chExt cx="198" cy="287"/>
          </a:xfrm>
        </p:grpSpPr>
        <p:sp>
          <p:nvSpPr>
            <p:cNvPr id="68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0" name="Group 43"/>
          <p:cNvGrpSpPr>
            <a:grpSpLocks noChangeAspect="1"/>
          </p:cNvGrpSpPr>
          <p:nvPr/>
        </p:nvGrpSpPr>
        <p:grpSpPr bwMode="auto">
          <a:xfrm>
            <a:off x="7318779" y="2556631"/>
            <a:ext cx="253628" cy="367633"/>
            <a:chOff x="996" y="2620"/>
            <a:chExt cx="198" cy="287"/>
          </a:xfrm>
        </p:grpSpPr>
        <p:sp>
          <p:nvSpPr>
            <p:cNvPr id="71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3" name="Group 43"/>
          <p:cNvGrpSpPr>
            <a:grpSpLocks noChangeAspect="1"/>
          </p:cNvGrpSpPr>
          <p:nvPr/>
        </p:nvGrpSpPr>
        <p:grpSpPr bwMode="auto">
          <a:xfrm>
            <a:off x="10074526" y="2771936"/>
            <a:ext cx="253628" cy="367633"/>
            <a:chOff x="996" y="2620"/>
            <a:chExt cx="198" cy="287"/>
          </a:xfrm>
        </p:grpSpPr>
        <p:sp>
          <p:nvSpPr>
            <p:cNvPr id="74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6" name="Group 43"/>
          <p:cNvGrpSpPr>
            <a:grpSpLocks noChangeAspect="1"/>
          </p:cNvGrpSpPr>
          <p:nvPr/>
        </p:nvGrpSpPr>
        <p:grpSpPr bwMode="auto">
          <a:xfrm>
            <a:off x="9988879" y="4228369"/>
            <a:ext cx="253628" cy="367633"/>
            <a:chOff x="996" y="2620"/>
            <a:chExt cx="198" cy="287"/>
          </a:xfrm>
        </p:grpSpPr>
        <p:sp>
          <p:nvSpPr>
            <p:cNvPr id="77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9" name="Group 43"/>
          <p:cNvGrpSpPr>
            <a:grpSpLocks noChangeAspect="1"/>
          </p:cNvGrpSpPr>
          <p:nvPr/>
        </p:nvGrpSpPr>
        <p:grpSpPr bwMode="auto">
          <a:xfrm>
            <a:off x="7410707" y="3086634"/>
            <a:ext cx="253628" cy="367633"/>
            <a:chOff x="996" y="2620"/>
            <a:chExt cx="198" cy="287"/>
          </a:xfrm>
        </p:grpSpPr>
        <p:sp>
          <p:nvSpPr>
            <p:cNvPr id="80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2" name="Group 43"/>
          <p:cNvGrpSpPr>
            <a:grpSpLocks noChangeAspect="1"/>
          </p:cNvGrpSpPr>
          <p:nvPr/>
        </p:nvGrpSpPr>
        <p:grpSpPr bwMode="auto">
          <a:xfrm>
            <a:off x="6904897" y="2450324"/>
            <a:ext cx="253628" cy="367633"/>
            <a:chOff x="996" y="2620"/>
            <a:chExt cx="198" cy="287"/>
          </a:xfrm>
        </p:grpSpPr>
        <p:sp>
          <p:nvSpPr>
            <p:cNvPr id="83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5" name="Group 43"/>
          <p:cNvGrpSpPr>
            <a:grpSpLocks noChangeAspect="1"/>
          </p:cNvGrpSpPr>
          <p:nvPr/>
        </p:nvGrpSpPr>
        <p:grpSpPr bwMode="auto">
          <a:xfrm>
            <a:off x="9422707" y="3702978"/>
            <a:ext cx="253628" cy="367633"/>
            <a:chOff x="996" y="2620"/>
            <a:chExt cx="198" cy="287"/>
          </a:xfrm>
        </p:grpSpPr>
        <p:sp>
          <p:nvSpPr>
            <p:cNvPr id="86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8" name="Group 43"/>
          <p:cNvGrpSpPr>
            <a:grpSpLocks noChangeAspect="1"/>
          </p:cNvGrpSpPr>
          <p:nvPr/>
        </p:nvGrpSpPr>
        <p:grpSpPr bwMode="auto">
          <a:xfrm>
            <a:off x="7977607" y="2206386"/>
            <a:ext cx="253628" cy="367633"/>
            <a:chOff x="996" y="2620"/>
            <a:chExt cx="198" cy="287"/>
          </a:xfrm>
        </p:grpSpPr>
        <p:sp>
          <p:nvSpPr>
            <p:cNvPr id="89" name="AutoShape 42"/>
            <p:cNvSpPr>
              <a:spLocks noChangeAspect="1" noChangeArrowheads="1" noTextEdit="1"/>
            </p:cNvSpPr>
            <p:nvPr/>
          </p:nvSpPr>
          <p:spPr bwMode="auto">
            <a:xfrm>
              <a:off x="996" y="2620"/>
              <a:ext cx="198" cy="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44"/>
            <p:cNvSpPr>
              <a:spLocks noEditPoints="1"/>
            </p:cNvSpPr>
            <p:nvPr/>
          </p:nvSpPr>
          <p:spPr bwMode="auto">
            <a:xfrm>
              <a:off x="988" y="2612"/>
              <a:ext cx="214" cy="287"/>
            </a:xfrm>
            <a:custGeom>
              <a:avLst/>
              <a:gdLst>
                <a:gd name="T0" fmla="*/ 13 w 26"/>
                <a:gd name="T1" fmla="*/ 0 h 36"/>
                <a:gd name="T2" fmla="*/ 0 w 26"/>
                <a:gd name="T3" fmla="*/ 11 h 36"/>
                <a:gd name="T4" fmla="*/ 13 w 26"/>
                <a:gd name="T5" fmla="*/ 36 h 36"/>
                <a:gd name="T6" fmla="*/ 26 w 26"/>
                <a:gd name="T7" fmla="*/ 11 h 36"/>
                <a:gd name="T8" fmla="*/ 13 w 26"/>
                <a:gd name="T9" fmla="*/ 0 h 36"/>
                <a:gd name="T10" fmla="*/ 13 w 26"/>
                <a:gd name="T11" fmla="*/ 19 h 36"/>
                <a:gd name="T12" fmla="*/ 8 w 26"/>
                <a:gd name="T13" fmla="*/ 13 h 36"/>
                <a:gd name="T14" fmla="*/ 13 w 26"/>
                <a:gd name="T15" fmla="*/ 7 h 36"/>
                <a:gd name="T16" fmla="*/ 19 w 26"/>
                <a:gd name="T17" fmla="*/ 13 h 36"/>
                <a:gd name="T18" fmla="*/ 13 w 26"/>
                <a:gd name="T19" fmla="*/ 1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6">
                  <a:moveTo>
                    <a:pt x="13" y="0"/>
                  </a:moveTo>
                  <a:cubicBezTo>
                    <a:pt x="6" y="0"/>
                    <a:pt x="0" y="5"/>
                    <a:pt x="0" y="11"/>
                  </a:cubicBezTo>
                  <a:cubicBezTo>
                    <a:pt x="0" y="23"/>
                    <a:pt x="13" y="36"/>
                    <a:pt x="13" y="36"/>
                  </a:cubicBezTo>
                  <a:cubicBezTo>
                    <a:pt x="13" y="36"/>
                    <a:pt x="26" y="22"/>
                    <a:pt x="26" y="11"/>
                  </a:cubicBezTo>
                  <a:cubicBezTo>
                    <a:pt x="26" y="5"/>
                    <a:pt x="20" y="0"/>
                    <a:pt x="13" y="0"/>
                  </a:cubicBezTo>
                  <a:close/>
                  <a:moveTo>
                    <a:pt x="13" y="19"/>
                  </a:moveTo>
                  <a:cubicBezTo>
                    <a:pt x="10" y="19"/>
                    <a:pt x="8" y="16"/>
                    <a:pt x="8" y="13"/>
                  </a:cubicBezTo>
                  <a:cubicBezTo>
                    <a:pt x="8" y="10"/>
                    <a:pt x="10" y="7"/>
                    <a:pt x="13" y="7"/>
                  </a:cubicBezTo>
                  <a:cubicBezTo>
                    <a:pt x="16" y="7"/>
                    <a:pt x="19" y="10"/>
                    <a:pt x="19" y="13"/>
                  </a:cubicBezTo>
                  <a:cubicBezTo>
                    <a:pt x="19" y="16"/>
                    <a:pt x="16" y="19"/>
                    <a:pt x="13" y="19"/>
                  </a:cubicBezTo>
                  <a:close/>
                </a:path>
              </a:pathLst>
            </a:custGeom>
            <a:solidFill>
              <a:srgbClr val="FBD0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1" name="矩形 90"/>
          <p:cNvSpPr/>
          <p:nvPr/>
        </p:nvSpPr>
        <p:spPr>
          <a:xfrm>
            <a:off x="712224" y="4619740"/>
            <a:ext cx="3826907" cy="1528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16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734740" y="3982167"/>
            <a:ext cx="3263366" cy="510524"/>
            <a:chOff x="1322430" y="2036609"/>
            <a:chExt cx="1281408" cy="510524"/>
          </a:xfrm>
        </p:grpSpPr>
        <p:sp>
          <p:nvSpPr>
            <p:cNvPr id="93" name="矩形 92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322430" y="2036609"/>
              <a:ext cx="128140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请在此输入标题说明销售业绩分布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95" name="文本框 9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4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4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4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4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500"/>
                            </p:stCondLst>
                            <p:childTnLst>
                              <p:par>
                                <p:cTn id="8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9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市场需求</a:t>
              </a:r>
              <a:endParaRPr lang="en-US" altLang="zh-CN" sz="5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B0604020202020204"/>
                  <a:ea typeface="方正正中黑简体" panose="02000000000000000000" charset="-122"/>
                  <a:cs typeface="+mn-ea"/>
                  <a:sym typeface="+mn-lt"/>
                </a:rPr>
                <a:t>02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B0604020202020204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81235" y="3999706"/>
            <a:ext cx="8829532" cy="2858294"/>
            <a:chOff x="1681235" y="3999706"/>
            <a:chExt cx="8829532" cy="2858294"/>
          </a:xfrm>
        </p:grpSpPr>
        <p:grpSp>
          <p:nvGrpSpPr>
            <p:cNvPr id="9" name="组合 8"/>
            <p:cNvGrpSpPr/>
            <p:nvPr/>
          </p:nvGrpSpPr>
          <p:grpSpPr>
            <a:xfrm rot="16200000">
              <a:off x="4666854" y="1014087"/>
              <a:ext cx="2858294" cy="8829532"/>
              <a:chOff x="342900" y="509588"/>
              <a:chExt cx="5607050" cy="401955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42900" y="3521075"/>
                <a:ext cx="935038" cy="100806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42900" y="2513013"/>
                <a:ext cx="935038" cy="100806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42900" y="1514475"/>
                <a:ext cx="935038" cy="1008063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342900" y="509588"/>
                <a:ext cx="935038" cy="100806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3105150" y="3233738"/>
                <a:ext cx="2619375" cy="72707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矩形 15"/>
              <p:cNvSpPr/>
              <p:nvPr/>
            </p:nvSpPr>
            <p:spPr>
              <a:xfrm>
                <a:off x="3105150" y="2506663"/>
                <a:ext cx="2619375" cy="7270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3105150" y="1787525"/>
                <a:ext cx="2619375" cy="72707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3105150" y="1063625"/>
                <a:ext cx="2619375" cy="72707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9" name="矩形 28"/>
              <p:cNvSpPr/>
              <p:nvPr/>
            </p:nvSpPr>
            <p:spPr>
              <a:xfrm>
                <a:off x="1277938" y="509588"/>
                <a:ext cx="1827212" cy="1281112"/>
              </a:xfrm>
              <a:custGeom>
                <a:avLst/>
                <a:gdLst>
                  <a:gd name="connsiteX0" fmla="*/ 0 w 1826712"/>
                  <a:gd name="connsiteY0" fmla="*/ 0 h 1280593"/>
                  <a:gd name="connsiteX1" fmla="*/ 1826712 w 1826712"/>
                  <a:gd name="connsiteY1" fmla="*/ 0 h 1280593"/>
                  <a:gd name="connsiteX2" fmla="*/ 1826712 w 1826712"/>
                  <a:gd name="connsiteY2" fmla="*/ 1280593 h 1280593"/>
                  <a:gd name="connsiteX3" fmla="*/ 0 w 1826712"/>
                  <a:gd name="connsiteY3" fmla="*/ 1280593 h 1280593"/>
                  <a:gd name="connsiteX4" fmla="*/ 0 w 1826712"/>
                  <a:gd name="connsiteY4" fmla="*/ 0 h 1280593"/>
                  <a:gd name="connsiteX0-1" fmla="*/ 0 w 1826712"/>
                  <a:gd name="connsiteY0-2" fmla="*/ 0 h 1280593"/>
                  <a:gd name="connsiteX1-3" fmla="*/ 1826712 w 1826712"/>
                  <a:gd name="connsiteY1-4" fmla="*/ 0 h 1280593"/>
                  <a:gd name="connsiteX2-5" fmla="*/ 1826712 w 1826712"/>
                  <a:gd name="connsiteY2-6" fmla="*/ 1280593 h 1280593"/>
                  <a:gd name="connsiteX3-7" fmla="*/ 0 w 1826712"/>
                  <a:gd name="connsiteY3-8" fmla="*/ 1007543 h 1280593"/>
                  <a:gd name="connsiteX4-9" fmla="*/ 0 w 1826712"/>
                  <a:gd name="connsiteY4-10" fmla="*/ 0 h 1280593"/>
                  <a:gd name="connsiteX0-11" fmla="*/ 0 w 1826712"/>
                  <a:gd name="connsiteY0-12" fmla="*/ 0 h 1280593"/>
                  <a:gd name="connsiteX1-13" fmla="*/ 1826712 w 1826712"/>
                  <a:gd name="connsiteY1-14" fmla="*/ 555625 h 1280593"/>
                  <a:gd name="connsiteX2-15" fmla="*/ 1826712 w 1826712"/>
                  <a:gd name="connsiteY2-16" fmla="*/ 1280593 h 1280593"/>
                  <a:gd name="connsiteX3-17" fmla="*/ 0 w 1826712"/>
                  <a:gd name="connsiteY3-18" fmla="*/ 1007543 h 1280593"/>
                  <a:gd name="connsiteX4-19" fmla="*/ 0 w 1826712"/>
                  <a:gd name="connsiteY4-20" fmla="*/ 0 h 12805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26712" h="1280593">
                    <a:moveTo>
                      <a:pt x="0" y="0"/>
                    </a:moveTo>
                    <a:lnTo>
                      <a:pt x="1826712" y="555625"/>
                    </a:lnTo>
                    <a:lnTo>
                      <a:pt x="1826712" y="1280593"/>
                    </a:lnTo>
                    <a:lnTo>
                      <a:pt x="0" y="1007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矩形 28"/>
              <p:cNvSpPr/>
              <p:nvPr/>
            </p:nvSpPr>
            <p:spPr>
              <a:xfrm>
                <a:off x="1277938" y="1516063"/>
                <a:ext cx="1830387" cy="1008062"/>
              </a:xfrm>
              <a:custGeom>
                <a:avLst/>
                <a:gdLst>
                  <a:gd name="connsiteX0" fmla="*/ 0 w 1826712"/>
                  <a:gd name="connsiteY0" fmla="*/ 0 h 1280593"/>
                  <a:gd name="connsiteX1" fmla="*/ 1826712 w 1826712"/>
                  <a:gd name="connsiteY1" fmla="*/ 0 h 1280593"/>
                  <a:gd name="connsiteX2" fmla="*/ 1826712 w 1826712"/>
                  <a:gd name="connsiteY2" fmla="*/ 1280593 h 1280593"/>
                  <a:gd name="connsiteX3" fmla="*/ 0 w 1826712"/>
                  <a:gd name="connsiteY3" fmla="*/ 1280593 h 1280593"/>
                  <a:gd name="connsiteX4" fmla="*/ 0 w 1826712"/>
                  <a:gd name="connsiteY4" fmla="*/ 0 h 1280593"/>
                  <a:gd name="connsiteX0-1" fmla="*/ 0 w 1826712"/>
                  <a:gd name="connsiteY0-2" fmla="*/ 0 h 1280593"/>
                  <a:gd name="connsiteX1-3" fmla="*/ 1826712 w 1826712"/>
                  <a:gd name="connsiteY1-4" fmla="*/ 0 h 1280593"/>
                  <a:gd name="connsiteX2-5" fmla="*/ 1826712 w 1826712"/>
                  <a:gd name="connsiteY2-6" fmla="*/ 1280593 h 1280593"/>
                  <a:gd name="connsiteX3-7" fmla="*/ 0 w 1826712"/>
                  <a:gd name="connsiteY3-8" fmla="*/ 1007543 h 1280593"/>
                  <a:gd name="connsiteX4-9" fmla="*/ 0 w 1826712"/>
                  <a:gd name="connsiteY4-10" fmla="*/ 0 h 1280593"/>
                  <a:gd name="connsiteX0-11" fmla="*/ 0 w 1826712"/>
                  <a:gd name="connsiteY0-12" fmla="*/ 0 h 1280593"/>
                  <a:gd name="connsiteX1-13" fmla="*/ 1826712 w 1826712"/>
                  <a:gd name="connsiteY1-14" fmla="*/ 555625 h 1280593"/>
                  <a:gd name="connsiteX2-15" fmla="*/ 1826712 w 1826712"/>
                  <a:gd name="connsiteY2-16" fmla="*/ 1280593 h 1280593"/>
                  <a:gd name="connsiteX3-17" fmla="*/ 0 w 1826712"/>
                  <a:gd name="connsiteY3-18" fmla="*/ 1007543 h 1280593"/>
                  <a:gd name="connsiteX4-19" fmla="*/ 0 w 1826712"/>
                  <a:gd name="connsiteY4-20" fmla="*/ 0 h 1280593"/>
                  <a:gd name="connsiteX0-21" fmla="*/ 0 w 1829887"/>
                  <a:gd name="connsiteY0-22" fmla="*/ 0 h 1280593"/>
                  <a:gd name="connsiteX1-23" fmla="*/ 1829887 w 1829887"/>
                  <a:gd name="connsiteY1-24" fmla="*/ 273050 h 1280593"/>
                  <a:gd name="connsiteX2-25" fmla="*/ 1826712 w 1829887"/>
                  <a:gd name="connsiteY2-26" fmla="*/ 1280593 h 1280593"/>
                  <a:gd name="connsiteX3-27" fmla="*/ 0 w 1829887"/>
                  <a:gd name="connsiteY3-28" fmla="*/ 1007543 h 1280593"/>
                  <a:gd name="connsiteX4-29" fmla="*/ 0 w 1829887"/>
                  <a:gd name="connsiteY4-30" fmla="*/ 0 h 1280593"/>
                  <a:gd name="connsiteX0-31" fmla="*/ 0 w 1830192"/>
                  <a:gd name="connsiteY0-32" fmla="*/ 0 h 1007543"/>
                  <a:gd name="connsiteX1-33" fmla="*/ 1829887 w 1830192"/>
                  <a:gd name="connsiteY1-34" fmla="*/ 273050 h 1007543"/>
                  <a:gd name="connsiteX2-35" fmla="*/ 1829887 w 1830192"/>
                  <a:gd name="connsiteY2-36" fmla="*/ 998018 h 1007543"/>
                  <a:gd name="connsiteX3-37" fmla="*/ 0 w 1830192"/>
                  <a:gd name="connsiteY3-38" fmla="*/ 1007543 h 1007543"/>
                  <a:gd name="connsiteX4-39" fmla="*/ 0 w 1830192"/>
                  <a:gd name="connsiteY4-40" fmla="*/ 0 h 1007543"/>
                  <a:gd name="connsiteX0-41" fmla="*/ 0 w 1829887"/>
                  <a:gd name="connsiteY0-42" fmla="*/ 0 h 1007543"/>
                  <a:gd name="connsiteX1-43" fmla="*/ 1829887 w 1829887"/>
                  <a:gd name="connsiteY1-44" fmla="*/ 273050 h 1007543"/>
                  <a:gd name="connsiteX2-45" fmla="*/ 1823537 w 1829887"/>
                  <a:gd name="connsiteY2-46" fmla="*/ 1001193 h 1007543"/>
                  <a:gd name="connsiteX3-47" fmla="*/ 0 w 1829887"/>
                  <a:gd name="connsiteY3-48" fmla="*/ 1007543 h 1007543"/>
                  <a:gd name="connsiteX4-49" fmla="*/ 0 w 1829887"/>
                  <a:gd name="connsiteY4-50" fmla="*/ 0 h 1007543"/>
                  <a:gd name="connsiteX0-51" fmla="*/ 0 w 1830192"/>
                  <a:gd name="connsiteY0-52" fmla="*/ 0 h 1007543"/>
                  <a:gd name="connsiteX1-53" fmla="*/ 1829887 w 1830192"/>
                  <a:gd name="connsiteY1-54" fmla="*/ 273050 h 1007543"/>
                  <a:gd name="connsiteX2-55" fmla="*/ 1829887 w 1830192"/>
                  <a:gd name="connsiteY2-56" fmla="*/ 1001193 h 1007543"/>
                  <a:gd name="connsiteX3-57" fmla="*/ 0 w 1830192"/>
                  <a:gd name="connsiteY3-58" fmla="*/ 1007543 h 1007543"/>
                  <a:gd name="connsiteX4-59" fmla="*/ 0 w 1830192"/>
                  <a:gd name="connsiteY4-60" fmla="*/ 0 h 1007543"/>
                  <a:gd name="connsiteX0-61" fmla="*/ 0 w 1829887"/>
                  <a:gd name="connsiteY0-62" fmla="*/ 0 h 1007543"/>
                  <a:gd name="connsiteX1-63" fmla="*/ 1829887 w 1829887"/>
                  <a:gd name="connsiteY1-64" fmla="*/ 273050 h 1007543"/>
                  <a:gd name="connsiteX2-65" fmla="*/ 1826712 w 1829887"/>
                  <a:gd name="connsiteY2-66" fmla="*/ 1001193 h 1007543"/>
                  <a:gd name="connsiteX3-67" fmla="*/ 0 w 1829887"/>
                  <a:gd name="connsiteY3-68" fmla="*/ 1007543 h 1007543"/>
                  <a:gd name="connsiteX4-69" fmla="*/ 0 w 1829887"/>
                  <a:gd name="connsiteY4-70" fmla="*/ 0 h 1007543"/>
                  <a:gd name="connsiteX0-71" fmla="*/ 0 w 1833980"/>
                  <a:gd name="connsiteY0-72" fmla="*/ 0 h 1007543"/>
                  <a:gd name="connsiteX1-73" fmla="*/ 1829887 w 1833980"/>
                  <a:gd name="connsiteY1-74" fmla="*/ 273050 h 1007543"/>
                  <a:gd name="connsiteX2-75" fmla="*/ 1833856 w 1833980"/>
                  <a:gd name="connsiteY2-76" fmla="*/ 1001193 h 1007543"/>
                  <a:gd name="connsiteX3-77" fmla="*/ 0 w 1833980"/>
                  <a:gd name="connsiteY3-78" fmla="*/ 1007543 h 1007543"/>
                  <a:gd name="connsiteX4-79" fmla="*/ 0 w 1833980"/>
                  <a:gd name="connsiteY4-80" fmla="*/ 0 h 1007543"/>
                  <a:gd name="connsiteX0-81" fmla="*/ 0 w 1829887"/>
                  <a:gd name="connsiteY0-82" fmla="*/ 0 h 1007543"/>
                  <a:gd name="connsiteX1-83" fmla="*/ 1829887 w 1829887"/>
                  <a:gd name="connsiteY1-84" fmla="*/ 273050 h 1007543"/>
                  <a:gd name="connsiteX2-85" fmla="*/ 1829093 w 1829887"/>
                  <a:gd name="connsiteY2-86" fmla="*/ 1003575 h 1007543"/>
                  <a:gd name="connsiteX3-87" fmla="*/ 0 w 1829887"/>
                  <a:gd name="connsiteY3-88" fmla="*/ 1007543 h 1007543"/>
                  <a:gd name="connsiteX4-89" fmla="*/ 0 w 1829887"/>
                  <a:gd name="connsiteY4-90" fmla="*/ 0 h 100754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29887" h="1007543">
                    <a:moveTo>
                      <a:pt x="0" y="0"/>
                    </a:moveTo>
                    <a:lnTo>
                      <a:pt x="1829887" y="273050"/>
                    </a:lnTo>
                    <a:cubicBezTo>
                      <a:pt x="1828829" y="608898"/>
                      <a:pt x="1830151" y="667727"/>
                      <a:pt x="1829093" y="1003575"/>
                    </a:cubicBezTo>
                    <a:lnTo>
                      <a:pt x="0" y="10075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sp>
            <p:nvSpPr>
              <p:cNvPr id="21" name="矩形 28"/>
              <p:cNvSpPr/>
              <p:nvPr/>
            </p:nvSpPr>
            <p:spPr>
              <a:xfrm>
                <a:off x="1277938" y="2516188"/>
                <a:ext cx="1835150" cy="1003300"/>
              </a:xfrm>
              <a:custGeom>
                <a:avLst/>
                <a:gdLst>
                  <a:gd name="connsiteX0" fmla="*/ 0 w 1826712"/>
                  <a:gd name="connsiteY0" fmla="*/ 0 h 1280593"/>
                  <a:gd name="connsiteX1" fmla="*/ 1826712 w 1826712"/>
                  <a:gd name="connsiteY1" fmla="*/ 0 h 1280593"/>
                  <a:gd name="connsiteX2" fmla="*/ 1826712 w 1826712"/>
                  <a:gd name="connsiteY2" fmla="*/ 1280593 h 1280593"/>
                  <a:gd name="connsiteX3" fmla="*/ 0 w 1826712"/>
                  <a:gd name="connsiteY3" fmla="*/ 1280593 h 1280593"/>
                  <a:gd name="connsiteX4" fmla="*/ 0 w 1826712"/>
                  <a:gd name="connsiteY4" fmla="*/ 0 h 1280593"/>
                  <a:gd name="connsiteX0-1" fmla="*/ 0 w 1826712"/>
                  <a:gd name="connsiteY0-2" fmla="*/ 0 h 1280593"/>
                  <a:gd name="connsiteX1-3" fmla="*/ 1826712 w 1826712"/>
                  <a:gd name="connsiteY1-4" fmla="*/ 0 h 1280593"/>
                  <a:gd name="connsiteX2-5" fmla="*/ 1826712 w 1826712"/>
                  <a:gd name="connsiteY2-6" fmla="*/ 1280593 h 1280593"/>
                  <a:gd name="connsiteX3-7" fmla="*/ 0 w 1826712"/>
                  <a:gd name="connsiteY3-8" fmla="*/ 1007543 h 1280593"/>
                  <a:gd name="connsiteX4-9" fmla="*/ 0 w 1826712"/>
                  <a:gd name="connsiteY4-10" fmla="*/ 0 h 1280593"/>
                  <a:gd name="connsiteX0-11" fmla="*/ 0 w 1826712"/>
                  <a:gd name="connsiteY0-12" fmla="*/ 0 h 1280593"/>
                  <a:gd name="connsiteX1-13" fmla="*/ 1826712 w 1826712"/>
                  <a:gd name="connsiteY1-14" fmla="*/ 555625 h 1280593"/>
                  <a:gd name="connsiteX2-15" fmla="*/ 1826712 w 1826712"/>
                  <a:gd name="connsiteY2-16" fmla="*/ 1280593 h 1280593"/>
                  <a:gd name="connsiteX3-17" fmla="*/ 0 w 1826712"/>
                  <a:gd name="connsiteY3-18" fmla="*/ 1007543 h 1280593"/>
                  <a:gd name="connsiteX4-19" fmla="*/ 0 w 1826712"/>
                  <a:gd name="connsiteY4-20" fmla="*/ 0 h 1280593"/>
                  <a:gd name="connsiteX0-21" fmla="*/ 0 w 1829887"/>
                  <a:gd name="connsiteY0-22" fmla="*/ 0 h 1280593"/>
                  <a:gd name="connsiteX1-23" fmla="*/ 1829887 w 1829887"/>
                  <a:gd name="connsiteY1-24" fmla="*/ 273050 h 1280593"/>
                  <a:gd name="connsiteX2-25" fmla="*/ 1826712 w 1829887"/>
                  <a:gd name="connsiteY2-26" fmla="*/ 1280593 h 1280593"/>
                  <a:gd name="connsiteX3-27" fmla="*/ 0 w 1829887"/>
                  <a:gd name="connsiteY3-28" fmla="*/ 1007543 h 1280593"/>
                  <a:gd name="connsiteX4-29" fmla="*/ 0 w 1829887"/>
                  <a:gd name="connsiteY4-30" fmla="*/ 0 h 1280593"/>
                  <a:gd name="connsiteX0-31" fmla="*/ 0 w 1830192"/>
                  <a:gd name="connsiteY0-32" fmla="*/ 0 h 1007543"/>
                  <a:gd name="connsiteX1-33" fmla="*/ 1829887 w 1830192"/>
                  <a:gd name="connsiteY1-34" fmla="*/ 273050 h 1007543"/>
                  <a:gd name="connsiteX2-35" fmla="*/ 1829887 w 1830192"/>
                  <a:gd name="connsiteY2-36" fmla="*/ 998018 h 1007543"/>
                  <a:gd name="connsiteX3-37" fmla="*/ 0 w 1830192"/>
                  <a:gd name="connsiteY3-38" fmla="*/ 1007543 h 1007543"/>
                  <a:gd name="connsiteX4-39" fmla="*/ 0 w 1830192"/>
                  <a:gd name="connsiteY4-40" fmla="*/ 0 h 1007543"/>
                  <a:gd name="connsiteX0-41" fmla="*/ 0 w 1829887"/>
                  <a:gd name="connsiteY0-42" fmla="*/ 0 h 1007543"/>
                  <a:gd name="connsiteX1-43" fmla="*/ 1829887 w 1829887"/>
                  <a:gd name="connsiteY1-44" fmla="*/ 273050 h 1007543"/>
                  <a:gd name="connsiteX2-45" fmla="*/ 1823537 w 1829887"/>
                  <a:gd name="connsiteY2-46" fmla="*/ 1001193 h 1007543"/>
                  <a:gd name="connsiteX3-47" fmla="*/ 0 w 1829887"/>
                  <a:gd name="connsiteY3-48" fmla="*/ 1007543 h 1007543"/>
                  <a:gd name="connsiteX4-49" fmla="*/ 0 w 1829887"/>
                  <a:gd name="connsiteY4-50" fmla="*/ 0 h 1007543"/>
                  <a:gd name="connsiteX0-51" fmla="*/ 0 w 1830192"/>
                  <a:gd name="connsiteY0-52" fmla="*/ 0 h 1007543"/>
                  <a:gd name="connsiteX1-53" fmla="*/ 1829887 w 1830192"/>
                  <a:gd name="connsiteY1-54" fmla="*/ 273050 h 1007543"/>
                  <a:gd name="connsiteX2-55" fmla="*/ 1829887 w 1830192"/>
                  <a:gd name="connsiteY2-56" fmla="*/ 1001193 h 1007543"/>
                  <a:gd name="connsiteX3-57" fmla="*/ 0 w 1830192"/>
                  <a:gd name="connsiteY3-58" fmla="*/ 1007543 h 1007543"/>
                  <a:gd name="connsiteX4-59" fmla="*/ 0 w 1830192"/>
                  <a:gd name="connsiteY4-60" fmla="*/ 0 h 1007543"/>
                  <a:gd name="connsiteX0-61" fmla="*/ 0 w 1829887"/>
                  <a:gd name="connsiteY0-62" fmla="*/ 0 h 1007543"/>
                  <a:gd name="connsiteX1-63" fmla="*/ 1829887 w 1829887"/>
                  <a:gd name="connsiteY1-64" fmla="*/ 273050 h 1007543"/>
                  <a:gd name="connsiteX2-65" fmla="*/ 1826712 w 1829887"/>
                  <a:gd name="connsiteY2-66" fmla="*/ 1001193 h 1007543"/>
                  <a:gd name="connsiteX3-67" fmla="*/ 0 w 1829887"/>
                  <a:gd name="connsiteY3-68" fmla="*/ 1007543 h 1007543"/>
                  <a:gd name="connsiteX4-69" fmla="*/ 0 w 1829887"/>
                  <a:gd name="connsiteY4-70" fmla="*/ 0 h 1007543"/>
                  <a:gd name="connsiteX0-71" fmla="*/ 0 w 1829887"/>
                  <a:gd name="connsiteY0-72" fmla="*/ 0 h 1001193"/>
                  <a:gd name="connsiteX1-73" fmla="*/ 1829887 w 1829887"/>
                  <a:gd name="connsiteY1-74" fmla="*/ 273050 h 1001193"/>
                  <a:gd name="connsiteX2-75" fmla="*/ 1826712 w 1829887"/>
                  <a:gd name="connsiteY2-76" fmla="*/ 1001193 h 1001193"/>
                  <a:gd name="connsiteX3-77" fmla="*/ 0 w 1829887"/>
                  <a:gd name="connsiteY3-78" fmla="*/ 998018 h 1001193"/>
                  <a:gd name="connsiteX4-79" fmla="*/ 0 w 1829887"/>
                  <a:gd name="connsiteY4-80" fmla="*/ 0 h 1001193"/>
                  <a:gd name="connsiteX0-81" fmla="*/ 0 w 1832268"/>
                  <a:gd name="connsiteY0-82" fmla="*/ 5556 h 1006749"/>
                  <a:gd name="connsiteX1-83" fmla="*/ 1832268 w 1832268"/>
                  <a:gd name="connsiteY1-84" fmla="*/ 0 h 1006749"/>
                  <a:gd name="connsiteX2-85" fmla="*/ 1826712 w 1832268"/>
                  <a:gd name="connsiteY2-86" fmla="*/ 1006749 h 1006749"/>
                  <a:gd name="connsiteX3-87" fmla="*/ 0 w 1832268"/>
                  <a:gd name="connsiteY3-88" fmla="*/ 1003574 h 1006749"/>
                  <a:gd name="connsiteX4-89" fmla="*/ 0 w 1832268"/>
                  <a:gd name="connsiteY4-90" fmla="*/ 5556 h 1006749"/>
                  <a:gd name="connsiteX0-91" fmla="*/ 0 w 1832268"/>
                  <a:gd name="connsiteY0-92" fmla="*/ 5556 h 1003574"/>
                  <a:gd name="connsiteX1-93" fmla="*/ 1832268 w 1832268"/>
                  <a:gd name="connsiteY1-94" fmla="*/ 0 h 1003574"/>
                  <a:gd name="connsiteX2-95" fmla="*/ 1829093 w 1832268"/>
                  <a:gd name="connsiteY2-96" fmla="*/ 720999 h 1003574"/>
                  <a:gd name="connsiteX3-97" fmla="*/ 0 w 1832268"/>
                  <a:gd name="connsiteY3-98" fmla="*/ 1003574 h 1003574"/>
                  <a:gd name="connsiteX4-99" fmla="*/ 0 w 1832268"/>
                  <a:gd name="connsiteY4-100" fmla="*/ 5556 h 1003574"/>
                  <a:gd name="connsiteX0-101" fmla="*/ 0 w 1834048"/>
                  <a:gd name="connsiteY0-102" fmla="*/ 5556 h 1003574"/>
                  <a:gd name="connsiteX1-103" fmla="*/ 1832268 w 1834048"/>
                  <a:gd name="connsiteY1-104" fmla="*/ 0 h 1003574"/>
                  <a:gd name="connsiteX2-105" fmla="*/ 1833856 w 1834048"/>
                  <a:gd name="connsiteY2-106" fmla="*/ 720999 h 1003574"/>
                  <a:gd name="connsiteX3-107" fmla="*/ 0 w 1834048"/>
                  <a:gd name="connsiteY3-108" fmla="*/ 1003574 h 1003574"/>
                  <a:gd name="connsiteX4-109" fmla="*/ 0 w 1834048"/>
                  <a:gd name="connsiteY4-110" fmla="*/ 5556 h 100357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34048" h="1003574">
                    <a:moveTo>
                      <a:pt x="0" y="5556"/>
                    </a:moveTo>
                    <a:lnTo>
                      <a:pt x="1832268" y="0"/>
                    </a:lnTo>
                    <a:cubicBezTo>
                      <a:pt x="1831210" y="335848"/>
                      <a:pt x="1834914" y="385151"/>
                      <a:pt x="1833856" y="720999"/>
                    </a:cubicBezTo>
                    <a:lnTo>
                      <a:pt x="0" y="1003574"/>
                    </a:lnTo>
                    <a:lnTo>
                      <a:pt x="0" y="5556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2" name="矩形 28"/>
              <p:cNvSpPr/>
              <p:nvPr/>
            </p:nvSpPr>
            <p:spPr>
              <a:xfrm>
                <a:off x="1273175" y="3232150"/>
                <a:ext cx="1838325" cy="1296988"/>
              </a:xfrm>
              <a:custGeom>
                <a:avLst/>
                <a:gdLst>
                  <a:gd name="connsiteX0" fmla="*/ 0 w 1826712"/>
                  <a:gd name="connsiteY0" fmla="*/ 0 h 1280593"/>
                  <a:gd name="connsiteX1" fmla="*/ 1826712 w 1826712"/>
                  <a:gd name="connsiteY1" fmla="*/ 0 h 1280593"/>
                  <a:gd name="connsiteX2" fmla="*/ 1826712 w 1826712"/>
                  <a:gd name="connsiteY2" fmla="*/ 1280593 h 1280593"/>
                  <a:gd name="connsiteX3" fmla="*/ 0 w 1826712"/>
                  <a:gd name="connsiteY3" fmla="*/ 1280593 h 1280593"/>
                  <a:gd name="connsiteX4" fmla="*/ 0 w 1826712"/>
                  <a:gd name="connsiteY4" fmla="*/ 0 h 1280593"/>
                  <a:gd name="connsiteX0-1" fmla="*/ 0 w 1826712"/>
                  <a:gd name="connsiteY0-2" fmla="*/ 0 h 1280593"/>
                  <a:gd name="connsiteX1-3" fmla="*/ 1826712 w 1826712"/>
                  <a:gd name="connsiteY1-4" fmla="*/ 0 h 1280593"/>
                  <a:gd name="connsiteX2-5" fmla="*/ 1826712 w 1826712"/>
                  <a:gd name="connsiteY2-6" fmla="*/ 1280593 h 1280593"/>
                  <a:gd name="connsiteX3-7" fmla="*/ 0 w 1826712"/>
                  <a:gd name="connsiteY3-8" fmla="*/ 1007543 h 1280593"/>
                  <a:gd name="connsiteX4-9" fmla="*/ 0 w 1826712"/>
                  <a:gd name="connsiteY4-10" fmla="*/ 0 h 1280593"/>
                  <a:gd name="connsiteX0-11" fmla="*/ 0 w 1826712"/>
                  <a:gd name="connsiteY0-12" fmla="*/ 0 h 1280593"/>
                  <a:gd name="connsiteX1-13" fmla="*/ 1826712 w 1826712"/>
                  <a:gd name="connsiteY1-14" fmla="*/ 555625 h 1280593"/>
                  <a:gd name="connsiteX2-15" fmla="*/ 1826712 w 1826712"/>
                  <a:gd name="connsiteY2-16" fmla="*/ 1280593 h 1280593"/>
                  <a:gd name="connsiteX3-17" fmla="*/ 0 w 1826712"/>
                  <a:gd name="connsiteY3-18" fmla="*/ 1007543 h 1280593"/>
                  <a:gd name="connsiteX4-19" fmla="*/ 0 w 1826712"/>
                  <a:gd name="connsiteY4-20" fmla="*/ 0 h 1280593"/>
                  <a:gd name="connsiteX0-21" fmla="*/ 0 w 1829887"/>
                  <a:gd name="connsiteY0-22" fmla="*/ 0 h 1280593"/>
                  <a:gd name="connsiteX1-23" fmla="*/ 1829887 w 1829887"/>
                  <a:gd name="connsiteY1-24" fmla="*/ 273050 h 1280593"/>
                  <a:gd name="connsiteX2-25" fmla="*/ 1826712 w 1829887"/>
                  <a:gd name="connsiteY2-26" fmla="*/ 1280593 h 1280593"/>
                  <a:gd name="connsiteX3-27" fmla="*/ 0 w 1829887"/>
                  <a:gd name="connsiteY3-28" fmla="*/ 1007543 h 1280593"/>
                  <a:gd name="connsiteX4-29" fmla="*/ 0 w 1829887"/>
                  <a:gd name="connsiteY4-30" fmla="*/ 0 h 1280593"/>
                  <a:gd name="connsiteX0-31" fmla="*/ 0 w 1830192"/>
                  <a:gd name="connsiteY0-32" fmla="*/ 0 h 1007543"/>
                  <a:gd name="connsiteX1-33" fmla="*/ 1829887 w 1830192"/>
                  <a:gd name="connsiteY1-34" fmla="*/ 273050 h 1007543"/>
                  <a:gd name="connsiteX2-35" fmla="*/ 1829887 w 1830192"/>
                  <a:gd name="connsiteY2-36" fmla="*/ 998018 h 1007543"/>
                  <a:gd name="connsiteX3-37" fmla="*/ 0 w 1830192"/>
                  <a:gd name="connsiteY3-38" fmla="*/ 1007543 h 1007543"/>
                  <a:gd name="connsiteX4-39" fmla="*/ 0 w 1830192"/>
                  <a:gd name="connsiteY4-40" fmla="*/ 0 h 1007543"/>
                  <a:gd name="connsiteX0-41" fmla="*/ 0 w 1829887"/>
                  <a:gd name="connsiteY0-42" fmla="*/ 0 h 1007543"/>
                  <a:gd name="connsiteX1-43" fmla="*/ 1829887 w 1829887"/>
                  <a:gd name="connsiteY1-44" fmla="*/ 273050 h 1007543"/>
                  <a:gd name="connsiteX2-45" fmla="*/ 1823537 w 1829887"/>
                  <a:gd name="connsiteY2-46" fmla="*/ 1001193 h 1007543"/>
                  <a:gd name="connsiteX3-47" fmla="*/ 0 w 1829887"/>
                  <a:gd name="connsiteY3-48" fmla="*/ 1007543 h 1007543"/>
                  <a:gd name="connsiteX4-49" fmla="*/ 0 w 1829887"/>
                  <a:gd name="connsiteY4-50" fmla="*/ 0 h 1007543"/>
                  <a:gd name="connsiteX0-51" fmla="*/ 0 w 1830192"/>
                  <a:gd name="connsiteY0-52" fmla="*/ 0 h 1007543"/>
                  <a:gd name="connsiteX1-53" fmla="*/ 1829887 w 1830192"/>
                  <a:gd name="connsiteY1-54" fmla="*/ 273050 h 1007543"/>
                  <a:gd name="connsiteX2-55" fmla="*/ 1829887 w 1830192"/>
                  <a:gd name="connsiteY2-56" fmla="*/ 1001193 h 1007543"/>
                  <a:gd name="connsiteX3-57" fmla="*/ 0 w 1830192"/>
                  <a:gd name="connsiteY3-58" fmla="*/ 1007543 h 1007543"/>
                  <a:gd name="connsiteX4-59" fmla="*/ 0 w 1830192"/>
                  <a:gd name="connsiteY4-60" fmla="*/ 0 h 1007543"/>
                  <a:gd name="connsiteX0-61" fmla="*/ 0 w 1829887"/>
                  <a:gd name="connsiteY0-62" fmla="*/ 0 h 1007543"/>
                  <a:gd name="connsiteX1-63" fmla="*/ 1829887 w 1829887"/>
                  <a:gd name="connsiteY1-64" fmla="*/ 273050 h 1007543"/>
                  <a:gd name="connsiteX2-65" fmla="*/ 1826712 w 1829887"/>
                  <a:gd name="connsiteY2-66" fmla="*/ 1001193 h 1007543"/>
                  <a:gd name="connsiteX3-67" fmla="*/ 0 w 1829887"/>
                  <a:gd name="connsiteY3-68" fmla="*/ 1007543 h 1007543"/>
                  <a:gd name="connsiteX4-69" fmla="*/ 0 w 1829887"/>
                  <a:gd name="connsiteY4-70" fmla="*/ 0 h 1007543"/>
                  <a:gd name="connsiteX0-71" fmla="*/ 0 w 1829887"/>
                  <a:gd name="connsiteY0-72" fmla="*/ 0 h 1001193"/>
                  <a:gd name="connsiteX1-73" fmla="*/ 1829887 w 1829887"/>
                  <a:gd name="connsiteY1-74" fmla="*/ 273050 h 1001193"/>
                  <a:gd name="connsiteX2-75" fmla="*/ 1826712 w 1829887"/>
                  <a:gd name="connsiteY2-76" fmla="*/ 1001193 h 1001193"/>
                  <a:gd name="connsiteX3-77" fmla="*/ 0 w 1829887"/>
                  <a:gd name="connsiteY3-78" fmla="*/ 998018 h 1001193"/>
                  <a:gd name="connsiteX4-79" fmla="*/ 0 w 1829887"/>
                  <a:gd name="connsiteY4-80" fmla="*/ 0 h 1001193"/>
                  <a:gd name="connsiteX0-81" fmla="*/ 0 w 1832268"/>
                  <a:gd name="connsiteY0-82" fmla="*/ 5556 h 1006749"/>
                  <a:gd name="connsiteX1-83" fmla="*/ 1832268 w 1832268"/>
                  <a:gd name="connsiteY1-84" fmla="*/ 0 h 1006749"/>
                  <a:gd name="connsiteX2-85" fmla="*/ 1826712 w 1832268"/>
                  <a:gd name="connsiteY2-86" fmla="*/ 1006749 h 1006749"/>
                  <a:gd name="connsiteX3-87" fmla="*/ 0 w 1832268"/>
                  <a:gd name="connsiteY3-88" fmla="*/ 1003574 h 1006749"/>
                  <a:gd name="connsiteX4-89" fmla="*/ 0 w 1832268"/>
                  <a:gd name="connsiteY4-90" fmla="*/ 5556 h 1006749"/>
                  <a:gd name="connsiteX0-91" fmla="*/ 0 w 1832268"/>
                  <a:gd name="connsiteY0-92" fmla="*/ 5556 h 1003574"/>
                  <a:gd name="connsiteX1-93" fmla="*/ 1832268 w 1832268"/>
                  <a:gd name="connsiteY1-94" fmla="*/ 0 h 1003574"/>
                  <a:gd name="connsiteX2-95" fmla="*/ 1829093 w 1832268"/>
                  <a:gd name="connsiteY2-96" fmla="*/ 720999 h 1003574"/>
                  <a:gd name="connsiteX3-97" fmla="*/ 0 w 1832268"/>
                  <a:gd name="connsiteY3-98" fmla="*/ 1003574 h 1003574"/>
                  <a:gd name="connsiteX4-99" fmla="*/ 0 w 1832268"/>
                  <a:gd name="connsiteY4-100" fmla="*/ 5556 h 1003574"/>
                  <a:gd name="connsiteX0-101" fmla="*/ 0 w 1834649"/>
                  <a:gd name="connsiteY0-102" fmla="*/ 793 h 1003574"/>
                  <a:gd name="connsiteX1-103" fmla="*/ 1834649 w 1834649"/>
                  <a:gd name="connsiteY1-104" fmla="*/ 0 h 1003574"/>
                  <a:gd name="connsiteX2-105" fmla="*/ 1831474 w 1834649"/>
                  <a:gd name="connsiteY2-106" fmla="*/ 720999 h 1003574"/>
                  <a:gd name="connsiteX3-107" fmla="*/ 2381 w 1834649"/>
                  <a:gd name="connsiteY3-108" fmla="*/ 1003574 h 1003574"/>
                  <a:gd name="connsiteX4-109" fmla="*/ 0 w 1834649"/>
                  <a:gd name="connsiteY4-110" fmla="*/ 793 h 1003574"/>
                  <a:gd name="connsiteX0-111" fmla="*/ 0 w 1834649"/>
                  <a:gd name="connsiteY0-112" fmla="*/ 284162 h 1286943"/>
                  <a:gd name="connsiteX1-113" fmla="*/ 1834649 w 1834649"/>
                  <a:gd name="connsiteY1-114" fmla="*/ 0 h 1286943"/>
                  <a:gd name="connsiteX2-115" fmla="*/ 1831474 w 1834649"/>
                  <a:gd name="connsiteY2-116" fmla="*/ 1004368 h 1286943"/>
                  <a:gd name="connsiteX3-117" fmla="*/ 2381 w 1834649"/>
                  <a:gd name="connsiteY3-118" fmla="*/ 1286943 h 1286943"/>
                  <a:gd name="connsiteX4-119" fmla="*/ 0 w 1834649"/>
                  <a:gd name="connsiteY4-120" fmla="*/ 284162 h 1286943"/>
                  <a:gd name="connsiteX0-121" fmla="*/ 0 w 1834649"/>
                  <a:gd name="connsiteY0-122" fmla="*/ 284162 h 1286943"/>
                  <a:gd name="connsiteX1-123" fmla="*/ 1834649 w 1834649"/>
                  <a:gd name="connsiteY1-124" fmla="*/ 0 h 1286943"/>
                  <a:gd name="connsiteX2-125" fmla="*/ 1829093 w 1834649"/>
                  <a:gd name="connsiteY2-126" fmla="*/ 721000 h 1286943"/>
                  <a:gd name="connsiteX3-127" fmla="*/ 2381 w 1834649"/>
                  <a:gd name="connsiteY3-128" fmla="*/ 1286943 h 1286943"/>
                  <a:gd name="connsiteX4-129" fmla="*/ 0 w 1834649"/>
                  <a:gd name="connsiteY4-130" fmla="*/ 284162 h 1286943"/>
                  <a:gd name="connsiteX0-131" fmla="*/ 229 w 1834878"/>
                  <a:gd name="connsiteY0-132" fmla="*/ 284162 h 1289324"/>
                  <a:gd name="connsiteX1-133" fmla="*/ 1834878 w 1834878"/>
                  <a:gd name="connsiteY1-134" fmla="*/ 0 h 1289324"/>
                  <a:gd name="connsiteX2-135" fmla="*/ 1829322 w 1834878"/>
                  <a:gd name="connsiteY2-136" fmla="*/ 721000 h 1289324"/>
                  <a:gd name="connsiteX3-137" fmla="*/ 229 w 1834878"/>
                  <a:gd name="connsiteY3-138" fmla="*/ 1289324 h 1289324"/>
                  <a:gd name="connsiteX4-139" fmla="*/ 229 w 1834878"/>
                  <a:gd name="connsiteY4-140" fmla="*/ 284162 h 1289324"/>
                  <a:gd name="connsiteX0-141" fmla="*/ 2486 w 1837135"/>
                  <a:gd name="connsiteY0-142" fmla="*/ 284162 h 1296468"/>
                  <a:gd name="connsiteX1-143" fmla="*/ 1837135 w 1837135"/>
                  <a:gd name="connsiteY1-144" fmla="*/ 0 h 1296468"/>
                  <a:gd name="connsiteX2-145" fmla="*/ 1831579 w 1837135"/>
                  <a:gd name="connsiteY2-146" fmla="*/ 721000 h 1296468"/>
                  <a:gd name="connsiteX3-147" fmla="*/ 105 w 1837135"/>
                  <a:gd name="connsiteY3-148" fmla="*/ 1296468 h 1296468"/>
                  <a:gd name="connsiteX4-149" fmla="*/ 2486 w 1837135"/>
                  <a:gd name="connsiteY4-150" fmla="*/ 284162 h 1296468"/>
                  <a:gd name="connsiteX0-151" fmla="*/ 2486 w 1837135"/>
                  <a:gd name="connsiteY0-152" fmla="*/ 284162 h 1296468"/>
                  <a:gd name="connsiteX1-153" fmla="*/ 1837135 w 1837135"/>
                  <a:gd name="connsiteY1-154" fmla="*/ 0 h 1296468"/>
                  <a:gd name="connsiteX2-155" fmla="*/ 1836342 w 1837135"/>
                  <a:gd name="connsiteY2-156" fmla="*/ 728144 h 1296468"/>
                  <a:gd name="connsiteX3-157" fmla="*/ 105 w 1837135"/>
                  <a:gd name="connsiteY3-158" fmla="*/ 1296468 h 1296468"/>
                  <a:gd name="connsiteX4-159" fmla="*/ 2486 w 1837135"/>
                  <a:gd name="connsiteY4-160" fmla="*/ 284162 h 12964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837135" h="1296468">
                    <a:moveTo>
                      <a:pt x="2486" y="284162"/>
                    </a:moveTo>
                    <a:lnTo>
                      <a:pt x="1837135" y="0"/>
                    </a:lnTo>
                    <a:cubicBezTo>
                      <a:pt x="1836077" y="335848"/>
                      <a:pt x="1837400" y="392296"/>
                      <a:pt x="1836342" y="728144"/>
                    </a:cubicBezTo>
                    <a:lnTo>
                      <a:pt x="105" y="1296468"/>
                    </a:lnTo>
                    <a:cubicBezTo>
                      <a:pt x="-689" y="962208"/>
                      <a:pt x="3280" y="618422"/>
                      <a:pt x="2486" y="284162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3113088" y="1063625"/>
                <a:ext cx="522287" cy="2897188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 rot="10800000">
                <a:off x="755650" y="509588"/>
                <a:ext cx="522288" cy="401955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tx1">
                      <a:alpha val="16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5" name="等腰三角形 24"/>
              <p:cNvSpPr/>
              <p:nvPr/>
            </p:nvSpPr>
            <p:spPr>
              <a:xfrm rot="5400000">
                <a:off x="5706269" y="1315244"/>
                <a:ext cx="261937" cy="225425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707063" y="2038350"/>
                <a:ext cx="260350" cy="2254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等腰三角形 26"/>
              <p:cNvSpPr/>
              <p:nvPr/>
            </p:nvSpPr>
            <p:spPr>
              <a:xfrm rot="5400000">
                <a:off x="5706269" y="2758281"/>
                <a:ext cx="261938" cy="225425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5400000">
                <a:off x="5706269" y="3485356"/>
                <a:ext cx="261938" cy="225425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29" name="Freeform 31"/>
            <p:cNvSpPr/>
            <p:nvPr/>
          </p:nvSpPr>
          <p:spPr bwMode="auto">
            <a:xfrm>
              <a:off x="3693195" y="4582394"/>
              <a:ext cx="44450" cy="46038"/>
            </a:xfrm>
            <a:custGeom>
              <a:avLst/>
              <a:gdLst>
                <a:gd name="T0" fmla="*/ 8 w 16"/>
                <a:gd name="T1" fmla="*/ 0 h 16"/>
                <a:gd name="T2" fmla="*/ 2 w 16"/>
                <a:gd name="T3" fmla="*/ 2 h 16"/>
                <a:gd name="T4" fmla="*/ 0 w 16"/>
                <a:gd name="T5" fmla="*/ 8 h 16"/>
                <a:gd name="T6" fmla="*/ 8 w 16"/>
                <a:gd name="T7" fmla="*/ 16 h 16"/>
                <a:gd name="T8" fmla="*/ 14 w 16"/>
                <a:gd name="T9" fmla="*/ 14 h 16"/>
                <a:gd name="T10" fmla="*/ 16 w 16"/>
                <a:gd name="T11" fmla="*/ 8 h 16"/>
                <a:gd name="T12" fmla="*/ 8 w 16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16">
                  <a:moveTo>
                    <a:pt x="8" y="0"/>
                  </a:moveTo>
                  <a:cubicBezTo>
                    <a:pt x="6" y="0"/>
                    <a:pt x="4" y="1"/>
                    <a:pt x="2" y="2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2"/>
                    <a:pt x="4" y="16"/>
                    <a:pt x="8" y="16"/>
                  </a:cubicBezTo>
                  <a:cubicBezTo>
                    <a:pt x="10" y="16"/>
                    <a:pt x="12" y="15"/>
                    <a:pt x="14" y="14"/>
                  </a:cubicBezTo>
                  <a:cubicBezTo>
                    <a:pt x="15" y="12"/>
                    <a:pt x="16" y="10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2"/>
            <p:cNvSpPr>
              <a:spLocks noEditPoints="1"/>
            </p:cNvSpPr>
            <p:nvPr/>
          </p:nvSpPr>
          <p:spPr bwMode="auto">
            <a:xfrm>
              <a:off x="3437608" y="4312519"/>
              <a:ext cx="555625" cy="539750"/>
            </a:xfrm>
            <a:custGeom>
              <a:avLst/>
              <a:gdLst>
                <a:gd name="T0" fmla="*/ 187 w 198"/>
                <a:gd name="T1" fmla="*/ 104 h 192"/>
                <a:gd name="T2" fmla="*/ 168 w 198"/>
                <a:gd name="T3" fmla="*/ 33 h 192"/>
                <a:gd name="T4" fmla="*/ 184 w 198"/>
                <a:gd name="T5" fmla="*/ 48 h 192"/>
                <a:gd name="T6" fmla="*/ 187 w 198"/>
                <a:gd name="T7" fmla="*/ 8 h 192"/>
                <a:gd name="T8" fmla="*/ 148 w 198"/>
                <a:gd name="T9" fmla="*/ 8 h 192"/>
                <a:gd name="T10" fmla="*/ 162 w 198"/>
                <a:gd name="T11" fmla="*/ 27 h 192"/>
                <a:gd name="T12" fmla="*/ 99 w 198"/>
                <a:gd name="T13" fmla="*/ 16 h 192"/>
                <a:gd name="T14" fmla="*/ 36 w 198"/>
                <a:gd name="T15" fmla="*/ 27 h 192"/>
                <a:gd name="T16" fmla="*/ 50 w 198"/>
                <a:gd name="T17" fmla="*/ 8 h 192"/>
                <a:gd name="T18" fmla="*/ 11 w 198"/>
                <a:gd name="T19" fmla="*/ 8 h 192"/>
                <a:gd name="T20" fmla="*/ 14 w 198"/>
                <a:gd name="T21" fmla="*/ 48 h 192"/>
                <a:gd name="T22" fmla="*/ 31 w 198"/>
                <a:gd name="T23" fmla="*/ 33 h 192"/>
                <a:gd name="T24" fmla="*/ 11 w 198"/>
                <a:gd name="T25" fmla="*/ 104 h 192"/>
                <a:gd name="T26" fmla="*/ 49 w 198"/>
                <a:gd name="T27" fmla="*/ 176 h 192"/>
                <a:gd name="T28" fmla="*/ 36 w 198"/>
                <a:gd name="T29" fmla="*/ 190 h 192"/>
                <a:gd name="T30" fmla="*/ 42 w 198"/>
                <a:gd name="T31" fmla="*/ 191 h 192"/>
                <a:gd name="T32" fmla="*/ 56 w 198"/>
                <a:gd name="T33" fmla="*/ 180 h 192"/>
                <a:gd name="T34" fmla="*/ 142 w 198"/>
                <a:gd name="T35" fmla="*/ 180 h 192"/>
                <a:gd name="T36" fmla="*/ 157 w 198"/>
                <a:gd name="T37" fmla="*/ 191 h 192"/>
                <a:gd name="T38" fmla="*/ 162 w 198"/>
                <a:gd name="T39" fmla="*/ 190 h 192"/>
                <a:gd name="T40" fmla="*/ 150 w 198"/>
                <a:gd name="T41" fmla="*/ 176 h 192"/>
                <a:gd name="T42" fmla="*/ 65 w 198"/>
                <a:gd name="T43" fmla="*/ 49 h 192"/>
                <a:gd name="T44" fmla="*/ 103 w 198"/>
                <a:gd name="T45" fmla="*/ 44 h 192"/>
                <a:gd name="T46" fmla="*/ 99 w 198"/>
                <a:gd name="T47" fmla="*/ 64 h 192"/>
                <a:gd name="T48" fmla="*/ 95 w 198"/>
                <a:gd name="T49" fmla="*/ 48 h 192"/>
                <a:gd name="T50" fmla="*/ 67 w 198"/>
                <a:gd name="T51" fmla="*/ 56 h 192"/>
                <a:gd name="T52" fmla="*/ 65 w 198"/>
                <a:gd name="T53" fmla="*/ 49 h 192"/>
                <a:gd name="T54" fmla="*/ 119 w 198"/>
                <a:gd name="T55" fmla="*/ 128 h 192"/>
                <a:gd name="T56" fmla="*/ 107 w 198"/>
                <a:gd name="T57" fmla="*/ 118 h 192"/>
                <a:gd name="T58" fmla="*/ 83 w 198"/>
                <a:gd name="T59" fmla="*/ 104 h 192"/>
                <a:gd name="T60" fmla="*/ 52 w 198"/>
                <a:gd name="T61" fmla="*/ 63 h 192"/>
                <a:gd name="T62" fmla="*/ 58 w 198"/>
                <a:gd name="T63" fmla="*/ 57 h 192"/>
                <a:gd name="T64" fmla="*/ 99 w 198"/>
                <a:gd name="T65" fmla="*/ 88 h 192"/>
                <a:gd name="T66" fmla="*/ 113 w 198"/>
                <a:gd name="T67" fmla="*/ 112 h 192"/>
                <a:gd name="T68" fmla="*/ 122 w 198"/>
                <a:gd name="T69" fmla="*/ 127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8" h="192">
                  <a:moveTo>
                    <a:pt x="150" y="176"/>
                  </a:moveTo>
                  <a:cubicBezTo>
                    <a:pt x="172" y="160"/>
                    <a:pt x="187" y="134"/>
                    <a:pt x="187" y="104"/>
                  </a:cubicBezTo>
                  <a:cubicBezTo>
                    <a:pt x="187" y="79"/>
                    <a:pt x="177" y="57"/>
                    <a:pt x="160" y="41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2" y="47"/>
                    <a:pt x="183" y="48"/>
                    <a:pt x="184" y="48"/>
                  </a:cubicBezTo>
                  <a:cubicBezTo>
                    <a:pt x="185" y="48"/>
                    <a:pt x="186" y="47"/>
                    <a:pt x="187" y="47"/>
                  </a:cubicBezTo>
                  <a:cubicBezTo>
                    <a:pt x="198" y="36"/>
                    <a:pt x="198" y="19"/>
                    <a:pt x="187" y="8"/>
                  </a:cubicBezTo>
                  <a:cubicBezTo>
                    <a:pt x="182" y="3"/>
                    <a:pt x="175" y="0"/>
                    <a:pt x="168" y="0"/>
                  </a:cubicBezTo>
                  <a:cubicBezTo>
                    <a:pt x="160" y="0"/>
                    <a:pt x="153" y="3"/>
                    <a:pt x="148" y="8"/>
                  </a:cubicBezTo>
                  <a:cubicBezTo>
                    <a:pt x="147" y="9"/>
                    <a:pt x="147" y="12"/>
                    <a:pt x="148" y="14"/>
                  </a:cubicBezTo>
                  <a:cubicBezTo>
                    <a:pt x="162" y="27"/>
                    <a:pt x="162" y="27"/>
                    <a:pt x="162" y="27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39" y="23"/>
                    <a:pt x="120" y="16"/>
                    <a:pt x="99" y="16"/>
                  </a:cubicBezTo>
                  <a:cubicBezTo>
                    <a:pt x="78" y="16"/>
                    <a:pt x="59" y="23"/>
                    <a:pt x="44" y="35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2" y="12"/>
                    <a:pt x="52" y="9"/>
                    <a:pt x="50" y="8"/>
                  </a:cubicBezTo>
                  <a:cubicBezTo>
                    <a:pt x="45" y="3"/>
                    <a:pt x="38" y="0"/>
                    <a:pt x="31" y="0"/>
                  </a:cubicBezTo>
                  <a:cubicBezTo>
                    <a:pt x="23" y="0"/>
                    <a:pt x="16" y="3"/>
                    <a:pt x="11" y="8"/>
                  </a:cubicBezTo>
                  <a:cubicBezTo>
                    <a:pt x="0" y="19"/>
                    <a:pt x="0" y="36"/>
                    <a:pt x="11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21" y="57"/>
                    <a:pt x="11" y="79"/>
                    <a:pt x="11" y="104"/>
                  </a:cubicBezTo>
                  <a:cubicBezTo>
                    <a:pt x="11" y="134"/>
                    <a:pt x="26" y="160"/>
                    <a:pt x="49" y="176"/>
                  </a:cubicBezTo>
                  <a:cubicBezTo>
                    <a:pt x="49" y="176"/>
                    <a:pt x="49" y="176"/>
                    <a:pt x="49" y="176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5" y="186"/>
                    <a:pt x="35" y="188"/>
                    <a:pt x="36" y="190"/>
                  </a:cubicBezTo>
                  <a:cubicBezTo>
                    <a:pt x="37" y="191"/>
                    <a:pt x="38" y="192"/>
                    <a:pt x="39" y="192"/>
                  </a:cubicBezTo>
                  <a:cubicBezTo>
                    <a:pt x="40" y="192"/>
                    <a:pt x="41" y="192"/>
                    <a:pt x="42" y="191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56" y="180"/>
                    <a:pt x="56" y="180"/>
                    <a:pt x="56" y="180"/>
                  </a:cubicBezTo>
                  <a:cubicBezTo>
                    <a:pt x="69" y="188"/>
                    <a:pt x="83" y="192"/>
                    <a:pt x="99" y="192"/>
                  </a:cubicBezTo>
                  <a:cubicBezTo>
                    <a:pt x="115" y="192"/>
                    <a:pt x="130" y="188"/>
                    <a:pt x="142" y="180"/>
                  </a:cubicBezTo>
                  <a:cubicBezTo>
                    <a:pt x="142" y="180"/>
                    <a:pt x="142" y="180"/>
                    <a:pt x="142" y="180"/>
                  </a:cubicBezTo>
                  <a:cubicBezTo>
                    <a:pt x="157" y="191"/>
                    <a:pt x="157" y="191"/>
                    <a:pt x="157" y="191"/>
                  </a:cubicBezTo>
                  <a:cubicBezTo>
                    <a:pt x="157" y="192"/>
                    <a:pt x="158" y="192"/>
                    <a:pt x="159" y="192"/>
                  </a:cubicBezTo>
                  <a:cubicBezTo>
                    <a:pt x="160" y="192"/>
                    <a:pt x="162" y="191"/>
                    <a:pt x="162" y="190"/>
                  </a:cubicBezTo>
                  <a:cubicBezTo>
                    <a:pt x="164" y="188"/>
                    <a:pt x="163" y="186"/>
                    <a:pt x="162" y="185"/>
                  </a:cubicBezTo>
                  <a:cubicBezTo>
                    <a:pt x="150" y="176"/>
                    <a:pt x="150" y="176"/>
                    <a:pt x="150" y="176"/>
                  </a:cubicBezTo>
                  <a:cubicBezTo>
                    <a:pt x="150" y="176"/>
                    <a:pt x="150" y="176"/>
                    <a:pt x="150" y="176"/>
                  </a:cubicBezTo>
                  <a:close/>
                  <a:moveTo>
                    <a:pt x="65" y="49"/>
                  </a:moveTo>
                  <a:cubicBezTo>
                    <a:pt x="74" y="43"/>
                    <a:pt x="85" y="40"/>
                    <a:pt x="99" y="40"/>
                  </a:cubicBezTo>
                  <a:cubicBezTo>
                    <a:pt x="101" y="40"/>
                    <a:pt x="103" y="42"/>
                    <a:pt x="103" y="44"/>
                  </a:cubicBezTo>
                  <a:cubicBezTo>
                    <a:pt x="103" y="60"/>
                    <a:pt x="103" y="60"/>
                    <a:pt x="103" y="60"/>
                  </a:cubicBezTo>
                  <a:cubicBezTo>
                    <a:pt x="103" y="62"/>
                    <a:pt x="101" y="64"/>
                    <a:pt x="99" y="64"/>
                  </a:cubicBezTo>
                  <a:cubicBezTo>
                    <a:pt x="97" y="64"/>
                    <a:pt x="95" y="62"/>
                    <a:pt x="95" y="60"/>
                  </a:cubicBezTo>
                  <a:cubicBezTo>
                    <a:pt x="95" y="48"/>
                    <a:pt x="95" y="48"/>
                    <a:pt x="95" y="48"/>
                  </a:cubicBezTo>
                  <a:cubicBezTo>
                    <a:pt x="85" y="48"/>
                    <a:pt x="76" y="51"/>
                    <a:pt x="69" y="55"/>
                  </a:cubicBezTo>
                  <a:cubicBezTo>
                    <a:pt x="69" y="56"/>
                    <a:pt x="68" y="56"/>
                    <a:pt x="67" y="56"/>
                  </a:cubicBezTo>
                  <a:cubicBezTo>
                    <a:pt x="66" y="56"/>
                    <a:pt x="65" y="55"/>
                    <a:pt x="64" y="54"/>
                  </a:cubicBezTo>
                  <a:cubicBezTo>
                    <a:pt x="63" y="52"/>
                    <a:pt x="63" y="50"/>
                    <a:pt x="65" y="49"/>
                  </a:cubicBezTo>
                  <a:close/>
                  <a:moveTo>
                    <a:pt x="122" y="127"/>
                  </a:moveTo>
                  <a:cubicBezTo>
                    <a:pt x="121" y="127"/>
                    <a:pt x="120" y="128"/>
                    <a:pt x="119" y="128"/>
                  </a:cubicBezTo>
                  <a:cubicBezTo>
                    <a:pt x="118" y="128"/>
                    <a:pt x="117" y="127"/>
                    <a:pt x="116" y="127"/>
                  </a:cubicBezTo>
                  <a:cubicBezTo>
                    <a:pt x="107" y="118"/>
                    <a:pt x="107" y="118"/>
                    <a:pt x="107" y="118"/>
                  </a:cubicBezTo>
                  <a:cubicBezTo>
                    <a:pt x="105" y="119"/>
                    <a:pt x="102" y="120"/>
                    <a:pt x="99" y="120"/>
                  </a:cubicBezTo>
                  <a:cubicBezTo>
                    <a:pt x="90" y="120"/>
                    <a:pt x="83" y="113"/>
                    <a:pt x="83" y="104"/>
                  </a:cubicBezTo>
                  <a:cubicBezTo>
                    <a:pt x="83" y="101"/>
                    <a:pt x="84" y="98"/>
                    <a:pt x="85" y="96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51" y="61"/>
                    <a:pt x="51" y="59"/>
                    <a:pt x="52" y="57"/>
                  </a:cubicBezTo>
                  <a:cubicBezTo>
                    <a:pt x="54" y="55"/>
                    <a:pt x="56" y="55"/>
                    <a:pt x="58" y="57"/>
                  </a:cubicBezTo>
                  <a:cubicBezTo>
                    <a:pt x="91" y="90"/>
                    <a:pt x="91" y="90"/>
                    <a:pt x="91" y="90"/>
                  </a:cubicBezTo>
                  <a:cubicBezTo>
                    <a:pt x="93" y="89"/>
                    <a:pt x="96" y="88"/>
                    <a:pt x="99" y="88"/>
                  </a:cubicBezTo>
                  <a:cubicBezTo>
                    <a:pt x="108" y="88"/>
                    <a:pt x="115" y="95"/>
                    <a:pt x="115" y="104"/>
                  </a:cubicBezTo>
                  <a:cubicBezTo>
                    <a:pt x="115" y="107"/>
                    <a:pt x="114" y="110"/>
                    <a:pt x="113" y="112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4" y="123"/>
                    <a:pt x="124" y="125"/>
                    <a:pt x="122" y="1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45"/>
            <p:cNvSpPr>
              <a:spLocks noEditPoints="1"/>
            </p:cNvSpPr>
            <p:nvPr/>
          </p:nvSpPr>
          <p:spPr bwMode="auto">
            <a:xfrm>
              <a:off x="5043634" y="4493985"/>
              <a:ext cx="382588" cy="314325"/>
            </a:xfrm>
            <a:custGeom>
              <a:avLst/>
              <a:gdLst>
                <a:gd name="T0" fmla="*/ 116 w 136"/>
                <a:gd name="T1" fmla="*/ 0 h 112"/>
                <a:gd name="T2" fmla="*/ 96 w 136"/>
                <a:gd name="T3" fmla="*/ 0 h 112"/>
                <a:gd name="T4" fmla="*/ 40 w 136"/>
                <a:gd name="T5" fmla="*/ 0 h 112"/>
                <a:gd name="T6" fmla="*/ 20 w 136"/>
                <a:gd name="T7" fmla="*/ 0 h 112"/>
                <a:gd name="T8" fmla="*/ 0 w 136"/>
                <a:gd name="T9" fmla="*/ 20 h 112"/>
                <a:gd name="T10" fmla="*/ 0 w 136"/>
                <a:gd name="T11" fmla="*/ 92 h 112"/>
                <a:gd name="T12" fmla="*/ 20 w 136"/>
                <a:gd name="T13" fmla="*/ 112 h 112"/>
                <a:gd name="T14" fmla="*/ 116 w 136"/>
                <a:gd name="T15" fmla="*/ 112 h 112"/>
                <a:gd name="T16" fmla="*/ 136 w 136"/>
                <a:gd name="T17" fmla="*/ 92 h 112"/>
                <a:gd name="T18" fmla="*/ 136 w 136"/>
                <a:gd name="T19" fmla="*/ 20 h 112"/>
                <a:gd name="T20" fmla="*/ 116 w 136"/>
                <a:gd name="T21" fmla="*/ 0 h 112"/>
                <a:gd name="T22" fmla="*/ 108 w 136"/>
                <a:gd name="T23" fmla="*/ 88 h 112"/>
                <a:gd name="T24" fmla="*/ 28 w 136"/>
                <a:gd name="T25" fmla="*/ 88 h 112"/>
                <a:gd name="T26" fmla="*/ 16 w 136"/>
                <a:gd name="T27" fmla="*/ 76 h 112"/>
                <a:gd name="T28" fmla="*/ 28 w 136"/>
                <a:gd name="T29" fmla="*/ 64 h 112"/>
                <a:gd name="T30" fmla="*/ 108 w 136"/>
                <a:gd name="T31" fmla="*/ 64 h 112"/>
                <a:gd name="T32" fmla="*/ 120 w 136"/>
                <a:gd name="T33" fmla="*/ 76 h 112"/>
                <a:gd name="T34" fmla="*/ 108 w 136"/>
                <a:gd name="T35" fmla="*/ 88 h 112"/>
                <a:gd name="T36" fmla="*/ 116 w 136"/>
                <a:gd name="T37" fmla="*/ 32 h 112"/>
                <a:gd name="T38" fmla="*/ 100 w 136"/>
                <a:gd name="T39" fmla="*/ 32 h 112"/>
                <a:gd name="T40" fmla="*/ 96 w 136"/>
                <a:gd name="T41" fmla="*/ 28 h 112"/>
                <a:gd name="T42" fmla="*/ 100 w 136"/>
                <a:gd name="T43" fmla="*/ 24 h 112"/>
                <a:gd name="T44" fmla="*/ 116 w 136"/>
                <a:gd name="T45" fmla="*/ 24 h 112"/>
                <a:gd name="T46" fmla="*/ 120 w 136"/>
                <a:gd name="T47" fmla="*/ 28 h 112"/>
                <a:gd name="T48" fmla="*/ 116 w 136"/>
                <a:gd name="T49" fmla="*/ 3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6" h="112">
                  <a:moveTo>
                    <a:pt x="11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103"/>
                    <a:pt x="9" y="112"/>
                    <a:pt x="20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27" y="112"/>
                    <a:pt x="136" y="103"/>
                    <a:pt x="136" y="92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6" y="9"/>
                    <a:pt x="127" y="0"/>
                    <a:pt x="116" y="0"/>
                  </a:cubicBezTo>
                  <a:close/>
                  <a:moveTo>
                    <a:pt x="108" y="88"/>
                  </a:moveTo>
                  <a:cubicBezTo>
                    <a:pt x="28" y="88"/>
                    <a:pt x="28" y="88"/>
                    <a:pt x="28" y="88"/>
                  </a:cubicBezTo>
                  <a:cubicBezTo>
                    <a:pt x="22" y="88"/>
                    <a:pt x="16" y="82"/>
                    <a:pt x="16" y="76"/>
                  </a:cubicBezTo>
                  <a:cubicBezTo>
                    <a:pt x="16" y="69"/>
                    <a:pt x="22" y="64"/>
                    <a:pt x="28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15" y="64"/>
                    <a:pt x="120" y="69"/>
                    <a:pt x="120" y="76"/>
                  </a:cubicBezTo>
                  <a:cubicBezTo>
                    <a:pt x="120" y="82"/>
                    <a:pt x="115" y="88"/>
                    <a:pt x="108" y="88"/>
                  </a:cubicBezTo>
                  <a:close/>
                  <a:moveTo>
                    <a:pt x="116" y="32"/>
                  </a:moveTo>
                  <a:cubicBezTo>
                    <a:pt x="100" y="32"/>
                    <a:pt x="100" y="32"/>
                    <a:pt x="100" y="32"/>
                  </a:cubicBezTo>
                  <a:cubicBezTo>
                    <a:pt x="98" y="32"/>
                    <a:pt x="96" y="30"/>
                    <a:pt x="96" y="28"/>
                  </a:cubicBezTo>
                  <a:cubicBezTo>
                    <a:pt x="96" y="26"/>
                    <a:pt x="98" y="24"/>
                    <a:pt x="100" y="24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8" y="24"/>
                    <a:pt x="120" y="26"/>
                    <a:pt x="120" y="28"/>
                  </a:cubicBezTo>
                  <a:cubicBezTo>
                    <a:pt x="120" y="30"/>
                    <a:pt x="118" y="32"/>
                    <a:pt x="116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6"/>
            <p:cNvSpPr>
              <a:spLocks noChangeArrowheads="1"/>
            </p:cNvSpPr>
            <p:nvPr/>
          </p:nvSpPr>
          <p:spPr bwMode="auto">
            <a:xfrm>
              <a:off x="5065859" y="4313010"/>
              <a:ext cx="180975" cy="1809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7"/>
            <p:cNvSpPr>
              <a:spLocks noChangeArrowheads="1"/>
            </p:cNvSpPr>
            <p:nvPr/>
          </p:nvSpPr>
          <p:spPr bwMode="auto">
            <a:xfrm>
              <a:off x="5246834" y="4359047"/>
              <a:ext cx="134938" cy="134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48"/>
            <p:cNvSpPr/>
            <p:nvPr/>
          </p:nvSpPr>
          <p:spPr bwMode="auto">
            <a:xfrm>
              <a:off x="5448447" y="4516210"/>
              <a:ext cx="134938" cy="269875"/>
            </a:xfrm>
            <a:custGeom>
              <a:avLst/>
              <a:gdLst>
                <a:gd name="T0" fmla="*/ 47 w 48"/>
                <a:gd name="T1" fmla="*/ 1 h 96"/>
                <a:gd name="T2" fmla="*/ 43 w 48"/>
                <a:gd name="T3" fmla="*/ 0 h 96"/>
                <a:gd name="T4" fmla="*/ 0 w 48"/>
                <a:gd name="T5" fmla="*/ 12 h 96"/>
                <a:gd name="T6" fmla="*/ 0 w 48"/>
                <a:gd name="T7" fmla="*/ 20 h 96"/>
                <a:gd name="T8" fmla="*/ 0 w 48"/>
                <a:gd name="T9" fmla="*/ 21 h 96"/>
                <a:gd name="T10" fmla="*/ 0 w 48"/>
                <a:gd name="T11" fmla="*/ 75 h 96"/>
                <a:gd name="T12" fmla="*/ 0 w 48"/>
                <a:gd name="T13" fmla="*/ 83 h 96"/>
                <a:gd name="T14" fmla="*/ 43 w 48"/>
                <a:gd name="T15" fmla="*/ 96 h 96"/>
                <a:gd name="T16" fmla="*/ 44 w 48"/>
                <a:gd name="T17" fmla="*/ 96 h 96"/>
                <a:gd name="T18" fmla="*/ 47 w 48"/>
                <a:gd name="T19" fmla="*/ 95 h 96"/>
                <a:gd name="T20" fmla="*/ 48 w 48"/>
                <a:gd name="T21" fmla="*/ 92 h 96"/>
                <a:gd name="T22" fmla="*/ 48 w 48"/>
                <a:gd name="T23" fmla="*/ 4 h 96"/>
                <a:gd name="T24" fmla="*/ 47 w 48"/>
                <a:gd name="T25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" h="96">
                  <a:moveTo>
                    <a:pt x="47" y="1"/>
                  </a:moveTo>
                  <a:cubicBezTo>
                    <a:pt x="46" y="0"/>
                    <a:pt x="44" y="0"/>
                    <a:pt x="43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43" y="96"/>
                    <a:pt x="44" y="96"/>
                    <a:pt x="44" y="96"/>
                  </a:cubicBezTo>
                  <a:cubicBezTo>
                    <a:pt x="45" y="96"/>
                    <a:pt x="46" y="96"/>
                    <a:pt x="47" y="95"/>
                  </a:cubicBezTo>
                  <a:cubicBezTo>
                    <a:pt x="48" y="94"/>
                    <a:pt x="48" y="93"/>
                    <a:pt x="48" y="92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3"/>
                    <a:pt x="48" y="1"/>
                    <a:pt x="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105"/>
            <p:cNvSpPr/>
            <p:nvPr/>
          </p:nvSpPr>
          <p:spPr bwMode="auto">
            <a:xfrm>
              <a:off x="6599002" y="4290785"/>
              <a:ext cx="549275" cy="157163"/>
            </a:xfrm>
            <a:custGeom>
              <a:avLst/>
              <a:gdLst>
                <a:gd name="T0" fmla="*/ 180 w 192"/>
                <a:gd name="T1" fmla="*/ 24 h 56"/>
                <a:gd name="T2" fmla="*/ 88 w 192"/>
                <a:gd name="T3" fmla="*/ 24 h 56"/>
                <a:gd name="T4" fmla="*/ 79 w 192"/>
                <a:gd name="T5" fmla="*/ 19 h 56"/>
                <a:gd name="T6" fmla="*/ 72 w 192"/>
                <a:gd name="T7" fmla="*/ 8 h 56"/>
                <a:gd name="T8" fmla="*/ 56 w 192"/>
                <a:gd name="T9" fmla="*/ 0 h 56"/>
                <a:gd name="T10" fmla="*/ 12 w 192"/>
                <a:gd name="T11" fmla="*/ 0 h 56"/>
                <a:gd name="T12" fmla="*/ 11 w 192"/>
                <a:gd name="T13" fmla="*/ 0 h 56"/>
                <a:gd name="T14" fmla="*/ 0 w 192"/>
                <a:gd name="T15" fmla="*/ 12 h 56"/>
                <a:gd name="T16" fmla="*/ 0 w 192"/>
                <a:gd name="T17" fmla="*/ 56 h 56"/>
                <a:gd name="T18" fmla="*/ 192 w 192"/>
                <a:gd name="T19" fmla="*/ 56 h 56"/>
                <a:gd name="T20" fmla="*/ 192 w 192"/>
                <a:gd name="T21" fmla="*/ 36 h 56"/>
                <a:gd name="T22" fmla="*/ 180 w 192"/>
                <a:gd name="T23" fmla="*/ 2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2" h="56">
                  <a:moveTo>
                    <a:pt x="180" y="24"/>
                  </a:moveTo>
                  <a:cubicBezTo>
                    <a:pt x="88" y="24"/>
                    <a:pt x="88" y="24"/>
                    <a:pt x="88" y="24"/>
                  </a:cubicBezTo>
                  <a:cubicBezTo>
                    <a:pt x="85" y="24"/>
                    <a:pt x="81" y="22"/>
                    <a:pt x="79" y="19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9" y="3"/>
                    <a:pt x="62" y="0"/>
                    <a:pt x="56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2" y="56"/>
                    <a:pt x="192" y="56"/>
                    <a:pt x="192" y="56"/>
                  </a:cubicBezTo>
                  <a:cubicBezTo>
                    <a:pt x="192" y="36"/>
                    <a:pt x="192" y="36"/>
                    <a:pt x="192" y="36"/>
                  </a:cubicBezTo>
                  <a:cubicBezTo>
                    <a:pt x="192" y="29"/>
                    <a:pt x="187" y="24"/>
                    <a:pt x="180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106"/>
            <p:cNvSpPr/>
            <p:nvPr/>
          </p:nvSpPr>
          <p:spPr bwMode="auto">
            <a:xfrm>
              <a:off x="6599002" y="4471760"/>
              <a:ext cx="549275" cy="314325"/>
            </a:xfrm>
            <a:custGeom>
              <a:avLst/>
              <a:gdLst>
                <a:gd name="T0" fmla="*/ 0 w 192"/>
                <a:gd name="T1" fmla="*/ 108 h 112"/>
                <a:gd name="T2" fmla="*/ 4 w 192"/>
                <a:gd name="T3" fmla="*/ 112 h 112"/>
                <a:gd name="T4" fmla="*/ 188 w 192"/>
                <a:gd name="T5" fmla="*/ 112 h 112"/>
                <a:gd name="T6" fmla="*/ 192 w 192"/>
                <a:gd name="T7" fmla="*/ 108 h 112"/>
                <a:gd name="T8" fmla="*/ 192 w 192"/>
                <a:gd name="T9" fmla="*/ 0 h 112"/>
                <a:gd name="T10" fmla="*/ 0 w 192"/>
                <a:gd name="T11" fmla="*/ 0 h 112"/>
                <a:gd name="T12" fmla="*/ 0 w 192"/>
                <a:gd name="T13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2" h="112">
                  <a:moveTo>
                    <a:pt x="0" y="108"/>
                  </a:moveTo>
                  <a:cubicBezTo>
                    <a:pt x="0" y="110"/>
                    <a:pt x="2" y="112"/>
                    <a:pt x="4" y="112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90" y="112"/>
                    <a:pt x="192" y="110"/>
                    <a:pt x="192" y="108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107"/>
            <p:cNvSpPr>
              <a:spLocks noEditPoints="1"/>
            </p:cNvSpPr>
            <p:nvPr/>
          </p:nvSpPr>
          <p:spPr bwMode="auto">
            <a:xfrm>
              <a:off x="8166617" y="4265385"/>
              <a:ext cx="369888" cy="363538"/>
            </a:xfrm>
            <a:custGeom>
              <a:avLst/>
              <a:gdLst>
                <a:gd name="T0" fmla="*/ 99 w 129"/>
                <a:gd name="T1" fmla="*/ 118 h 129"/>
                <a:gd name="T2" fmla="*/ 95 w 129"/>
                <a:gd name="T3" fmla="*/ 102 h 129"/>
                <a:gd name="T4" fmla="*/ 101 w 129"/>
                <a:gd name="T5" fmla="*/ 96 h 129"/>
                <a:gd name="T6" fmla="*/ 117 w 129"/>
                <a:gd name="T7" fmla="*/ 100 h 129"/>
                <a:gd name="T8" fmla="*/ 122 w 129"/>
                <a:gd name="T9" fmla="*/ 98 h 129"/>
                <a:gd name="T10" fmla="*/ 128 w 129"/>
                <a:gd name="T11" fmla="*/ 83 h 129"/>
                <a:gd name="T12" fmla="*/ 126 w 129"/>
                <a:gd name="T13" fmla="*/ 78 h 129"/>
                <a:gd name="T14" fmla="*/ 112 w 129"/>
                <a:gd name="T15" fmla="*/ 70 h 129"/>
                <a:gd name="T16" fmla="*/ 113 w 129"/>
                <a:gd name="T17" fmla="*/ 65 h 129"/>
                <a:gd name="T18" fmla="*/ 112 w 129"/>
                <a:gd name="T19" fmla="*/ 61 h 129"/>
                <a:gd name="T20" fmla="*/ 126 w 129"/>
                <a:gd name="T21" fmla="*/ 52 h 129"/>
                <a:gd name="T22" fmla="*/ 128 w 129"/>
                <a:gd name="T23" fmla="*/ 47 h 129"/>
                <a:gd name="T24" fmla="*/ 122 w 129"/>
                <a:gd name="T25" fmla="*/ 33 h 129"/>
                <a:gd name="T26" fmla="*/ 117 w 129"/>
                <a:gd name="T27" fmla="*/ 30 h 129"/>
                <a:gd name="T28" fmla="*/ 102 w 129"/>
                <a:gd name="T29" fmla="*/ 34 h 129"/>
                <a:gd name="T30" fmla="*/ 95 w 129"/>
                <a:gd name="T31" fmla="*/ 28 h 129"/>
                <a:gd name="T32" fmla="*/ 99 w 129"/>
                <a:gd name="T33" fmla="*/ 12 h 129"/>
                <a:gd name="T34" fmla="*/ 97 w 129"/>
                <a:gd name="T35" fmla="*/ 8 h 129"/>
                <a:gd name="T36" fmla="*/ 82 w 129"/>
                <a:gd name="T37" fmla="*/ 1 h 129"/>
                <a:gd name="T38" fmla="*/ 77 w 129"/>
                <a:gd name="T39" fmla="*/ 3 h 129"/>
                <a:gd name="T40" fmla="*/ 69 w 129"/>
                <a:gd name="T41" fmla="*/ 17 h 129"/>
                <a:gd name="T42" fmla="*/ 60 w 129"/>
                <a:gd name="T43" fmla="*/ 17 h 129"/>
                <a:gd name="T44" fmla="*/ 52 w 129"/>
                <a:gd name="T45" fmla="*/ 3 h 129"/>
                <a:gd name="T46" fmla="*/ 47 w 129"/>
                <a:gd name="T47" fmla="*/ 1 h 129"/>
                <a:gd name="T48" fmla="*/ 32 w 129"/>
                <a:gd name="T49" fmla="*/ 7 h 129"/>
                <a:gd name="T50" fmla="*/ 30 w 129"/>
                <a:gd name="T51" fmla="*/ 12 h 129"/>
                <a:gd name="T52" fmla="*/ 34 w 129"/>
                <a:gd name="T53" fmla="*/ 27 h 129"/>
                <a:gd name="T54" fmla="*/ 27 w 129"/>
                <a:gd name="T55" fmla="*/ 34 h 129"/>
                <a:gd name="T56" fmla="*/ 12 w 129"/>
                <a:gd name="T57" fmla="*/ 30 h 129"/>
                <a:gd name="T58" fmla="*/ 7 w 129"/>
                <a:gd name="T59" fmla="*/ 32 h 129"/>
                <a:gd name="T60" fmla="*/ 1 w 129"/>
                <a:gd name="T61" fmla="*/ 47 h 129"/>
                <a:gd name="T62" fmla="*/ 2 w 129"/>
                <a:gd name="T63" fmla="*/ 52 h 129"/>
                <a:gd name="T64" fmla="*/ 16 w 129"/>
                <a:gd name="T65" fmla="*/ 60 h 129"/>
                <a:gd name="T66" fmla="*/ 16 w 129"/>
                <a:gd name="T67" fmla="*/ 65 h 129"/>
                <a:gd name="T68" fmla="*/ 16 w 129"/>
                <a:gd name="T69" fmla="*/ 69 h 129"/>
                <a:gd name="T70" fmla="*/ 2 w 129"/>
                <a:gd name="T71" fmla="*/ 77 h 129"/>
                <a:gd name="T72" fmla="*/ 0 w 129"/>
                <a:gd name="T73" fmla="*/ 82 h 129"/>
                <a:gd name="T74" fmla="*/ 7 w 129"/>
                <a:gd name="T75" fmla="*/ 97 h 129"/>
                <a:gd name="T76" fmla="*/ 11 w 129"/>
                <a:gd name="T77" fmla="*/ 99 h 129"/>
                <a:gd name="T78" fmla="*/ 27 w 129"/>
                <a:gd name="T79" fmla="*/ 95 h 129"/>
                <a:gd name="T80" fmla="*/ 33 w 129"/>
                <a:gd name="T81" fmla="*/ 102 h 129"/>
                <a:gd name="T82" fmla="*/ 29 w 129"/>
                <a:gd name="T83" fmla="*/ 118 h 129"/>
                <a:gd name="T84" fmla="*/ 31 w 129"/>
                <a:gd name="T85" fmla="*/ 122 h 129"/>
                <a:gd name="T86" fmla="*/ 46 w 129"/>
                <a:gd name="T87" fmla="*/ 128 h 129"/>
                <a:gd name="T88" fmla="*/ 51 w 129"/>
                <a:gd name="T89" fmla="*/ 127 h 129"/>
                <a:gd name="T90" fmla="*/ 59 w 129"/>
                <a:gd name="T91" fmla="*/ 113 h 129"/>
                <a:gd name="T92" fmla="*/ 68 w 129"/>
                <a:gd name="T93" fmla="*/ 113 h 129"/>
                <a:gd name="T94" fmla="*/ 77 w 129"/>
                <a:gd name="T95" fmla="*/ 127 h 129"/>
                <a:gd name="T96" fmla="*/ 80 w 129"/>
                <a:gd name="T97" fmla="*/ 129 h 129"/>
                <a:gd name="T98" fmla="*/ 82 w 129"/>
                <a:gd name="T99" fmla="*/ 129 h 129"/>
                <a:gd name="T100" fmla="*/ 96 w 129"/>
                <a:gd name="T101" fmla="*/ 123 h 129"/>
                <a:gd name="T102" fmla="*/ 99 w 129"/>
                <a:gd name="T103" fmla="*/ 118 h 129"/>
                <a:gd name="T104" fmla="*/ 75 w 129"/>
                <a:gd name="T105" fmla="*/ 76 h 129"/>
                <a:gd name="T106" fmla="*/ 53 w 129"/>
                <a:gd name="T107" fmla="*/ 76 h 129"/>
                <a:gd name="T108" fmla="*/ 48 w 129"/>
                <a:gd name="T109" fmla="*/ 65 h 129"/>
                <a:gd name="T110" fmla="*/ 53 w 129"/>
                <a:gd name="T111" fmla="*/ 54 h 129"/>
                <a:gd name="T112" fmla="*/ 64 w 129"/>
                <a:gd name="T113" fmla="*/ 49 h 129"/>
                <a:gd name="T114" fmla="*/ 75 w 129"/>
                <a:gd name="T115" fmla="*/ 54 h 129"/>
                <a:gd name="T116" fmla="*/ 80 w 129"/>
                <a:gd name="T117" fmla="*/ 65 h 129"/>
                <a:gd name="T118" fmla="*/ 75 w 129"/>
                <a:gd name="T119" fmla="*/ 7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9" h="129">
                  <a:moveTo>
                    <a:pt x="99" y="118"/>
                  </a:moveTo>
                  <a:cubicBezTo>
                    <a:pt x="95" y="102"/>
                    <a:pt x="95" y="102"/>
                    <a:pt x="95" y="102"/>
                  </a:cubicBezTo>
                  <a:cubicBezTo>
                    <a:pt x="97" y="100"/>
                    <a:pt x="99" y="98"/>
                    <a:pt x="101" y="96"/>
                  </a:cubicBezTo>
                  <a:cubicBezTo>
                    <a:pt x="117" y="100"/>
                    <a:pt x="117" y="100"/>
                    <a:pt x="117" y="100"/>
                  </a:cubicBezTo>
                  <a:cubicBezTo>
                    <a:pt x="119" y="100"/>
                    <a:pt x="121" y="99"/>
                    <a:pt x="122" y="98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81"/>
                    <a:pt x="128" y="79"/>
                    <a:pt x="126" y="78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2" y="68"/>
                    <a:pt x="113" y="66"/>
                    <a:pt x="113" y="65"/>
                  </a:cubicBezTo>
                  <a:cubicBezTo>
                    <a:pt x="113" y="64"/>
                    <a:pt x="112" y="62"/>
                    <a:pt x="112" y="61"/>
                  </a:cubicBezTo>
                  <a:cubicBezTo>
                    <a:pt x="126" y="52"/>
                    <a:pt x="126" y="52"/>
                    <a:pt x="126" y="52"/>
                  </a:cubicBezTo>
                  <a:cubicBezTo>
                    <a:pt x="128" y="51"/>
                    <a:pt x="129" y="49"/>
                    <a:pt x="128" y="47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1" y="31"/>
                    <a:pt x="119" y="30"/>
                    <a:pt x="117" y="30"/>
                  </a:cubicBezTo>
                  <a:cubicBezTo>
                    <a:pt x="102" y="34"/>
                    <a:pt x="102" y="34"/>
                    <a:pt x="102" y="34"/>
                  </a:cubicBezTo>
                  <a:cubicBezTo>
                    <a:pt x="100" y="32"/>
                    <a:pt x="97" y="30"/>
                    <a:pt x="95" y="28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0"/>
                    <a:pt x="99" y="8"/>
                    <a:pt x="97" y="8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0" y="1"/>
                    <a:pt x="78" y="1"/>
                    <a:pt x="77" y="3"/>
                  </a:cubicBezTo>
                  <a:cubicBezTo>
                    <a:pt x="69" y="17"/>
                    <a:pt x="69" y="17"/>
                    <a:pt x="69" y="17"/>
                  </a:cubicBezTo>
                  <a:cubicBezTo>
                    <a:pt x="66" y="16"/>
                    <a:pt x="63" y="16"/>
                    <a:pt x="60" y="17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1" y="1"/>
                    <a:pt x="49" y="0"/>
                    <a:pt x="47" y="1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0" y="8"/>
                    <a:pt x="29" y="10"/>
                    <a:pt x="30" y="12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1" y="29"/>
                    <a:pt x="29" y="32"/>
                    <a:pt x="27" y="3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29"/>
                    <a:pt x="8" y="30"/>
                    <a:pt x="7" y="3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1" y="51"/>
                    <a:pt x="2" y="52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6" y="62"/>
                    <a:pt x="16" y="63"/>
                    <a:pt x="16" y="65"/>
                  </a:cubicBezTo>
                  <a:cubicBezTo>
                    <a:pt x="16" y="66"/>
                    <a:pt x="16" y="68"/>
                    <a:pt x="16" y="69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78"/>
                    <a:pt x="0" y="80"/>
                    <a:pt x="0" y="82"/>
                  </a:cubicBezTo>
                  <a:cubicBezTo>
                    <a:pt x="7" y="97"/>
                    <a:pt x="7" y="97"/>
                    <a:pt x="7" y="97"/>
                  </a:cubicBezTo>
                  <a:cubicBezTo>
                    <a:pt x="7" y="99"/>
                    <a:pt x="9" y="100"/>
                    <a:pt x="11" y="99"/>
                  </a:cubicBezTo>
                  <a:cubicBezTo>
                    <a:pt x="27" y="95"/>
                    <a:pt x="27" y="95"/>
                    <a:pt x="27" y="95"/>
                  </a:cubicBezTo>
                  <a:cubicBezTo>
                    <a:pt x="29" y="98"/>
                    <a:pt x="31" y="100"/>
                    <a:pt x="33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9" y="119"/>
                    <a:pt x="30" y="121"/>
                    <a:pt x="31" y="122"/>
                  </a:cubicBezTo>
                  <a:cubicBezTo>
                    <a:pt x="46" y="128"/>
                    <a:pt x="46" y="128"/>
                    <a:pt x="46" y="128"/>
                  </a:cubicBezTo>
                  <a:cubicBezTo>
                    <a:pt x="48" y="129"/>
                    <a:pt x="50" y="129"/>
                    <a:pt x="51" y="127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62" y="113"/>
                    <a:pt x="65" y="113"/>
                    <a:pt x="68" y="113"/>
                  </a:cubicBezTo>
                  <a:cubicBezTo>
                    <a:pt x="77" y="127"/>
                    <a:pt x="77" y="127"/>
                    <a:pt x="77" y="127"/>
                  </a:cubicBezTo>
                  <a:cubicBezTo>
                    <a:pt x="77" y="128"/>
                    <a:pt x="79" y="129"/>
                    <a:pt x="80" y="129"/>
                  </a:cubicBezTo>
                  <a:cubicBezTo>
                    <a:pt x="81" y="129"/>
                    <a:pt x="81" y="129"/>
                    <a:pt x="82" y="129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8" y="122"/>
                    <a:pt x="99" y="120"/>
                    <a:pt x="99" y="118"/>
                  </a:cubicBezTo>
                  <a:close/>
                  <a:moveTo>
                    <a:pt x="75" y="76"/>
                  </a:moveTo>
                  <a:cubicBezTo>
                    <a:pt x="69" y="82"/>
                    <a:pt x="59" y="82"/>
                    <a:pt x="53" y="76"/>
                  </a:cubicBezTo>
                  <a:cubicBezTo>
                    <a:pt x="50" y="73"/>
                    <a:pt x="48" y="69"/>
                    <a:pt x="48" y="65"/>
                  </a:cubicBezTo>
                  <a:cubicBezTo>
                    <a:pt x="48" y="61"/>
                    <a:pt x="50" y="57"/>
                    <a:pt x="53" y="54"/>
                  </a:cubicBezTo>
                  <a:cubicBezTo>
                    <a:pt x="56" y="51"/>
                    <a:pt x="60" y="49"/>
                    <a:pt x="64" y="49"/>
                  </a:cubicBezTo>
                  <a:cubicBezTo>
                    <a:pt x="68" y="49"/>
                    <a:pt x="72" y="51"/>
                    <a:pt x="75" y="54"/>
                  </a:cubicBezTo>
                  <a:cubicBezTo>
                    <a:pt x="78" y="57"/>
                    <a:pt x="80" y="61"/>
                    <a:pt x="80" y="65"/>
                  </a:cubicBezTo>
                  <a:cubicBezTo>
                    <a:pt x="80" y="69"/>
                    <a:pt x="78" y="73"/>
                    <a:pt x="75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108"/>
            <p:cNvSpPr>
              <a:spLocks noEditPoints="1"/>
            </p:cNvSpPr>
            <p:nvPr/>
          </p:nvSpPr>
          <p:spPr bwMode="auto">
            <a:xfrm>
              <a:off x="8441255" y="4538435"/>
              <a:ext cx="274638" cy="269875"/>
            </a:xfrm>
            <a:custGeom>
              <a:avLst/>
              <a:gdLst>
                <a:gd name="T0" fmla="*/ 96 w 96"/>
                <a:gd name="T1" fmla="*/ 42 h 96"/>
                <a:gd name="T2" fmla="*/ 93 w 96"/>
                <a:gd name="T3" fmla="*/ 38 h 96"/>
                <a:gd name="T4" fmla="*/ 82 w 96"/>
                <a:gd name="T5" fmla="*/ 36 h 96"/>
                <a:gd name="T6" fmla="*/ 81 w 96"/>
                <a:gd name="T7" fmla="*/ 34 h 96"/>
                <a:gd name="T8" fmla="*/ 80 w 96"/>
                <a:gd name="T9" fmla="*/ 32 h 96"/>
                <a:gd name="T10" fmla="*/ 86 w 96"/>
                <a:gd name="T11" fmla="*/ 23 h 96"/>
                <a:gd name="T12" fmla="*/ 86 w 96"/>
                <a:gd name="T13" fmla="*/ 18 h 96"/>
                <a:gd name="T14" fmla="*/ 78 w 96"/>
                <a:gd name="T15" fmla="*/ 10 h 96"/>
                <a:gd name="T16" fmla="*/ 73 w 96"/>
                <a:gd name="T17" fmla="*/ 9 h 96"/>
                <a:gd name="T18" fmla="*/ 64 w 96"/>
                <a:gd name="T19" fmla="*/ 16 h 96"/>
                <a:gd name="T20" fmla="*/ 59 w 96"/>
                <a:gd name="T21" fmla="*/ 14 h 96"/>
                <a:gd name="T22" fmla="*/ 58 w 96"/>
                <a:gd name="T23" fmla="*/ 3 h 96"/>
                <a:gd name="T24" fmla="*/ 54 w 96"/>
                <a:gd name="T25" fmla="*/ 0 h 96"/>
                <a:gd name="T26" fmla="*/ 42 w 96"/>
                <a:gd name="T27" fmla="*/ 0 h 96"/>
                <a:gd name="T28" fmla="*/ 38 w 96"/>
                <a:gd name="T29" fmla="*/ 3 h 96"/>
                <a:gd name="T30" fmla="*/ 37 w 96"/>
                <a:gd name="T31" fmla="*/ 14 h 96"/>
                <a:gd name="T32" fmla="*/ 34 w 96"/>
                <a:gd name="T33" fmla="*/ 15 h 96"/>
                <a:gd name="T34" fmla="*/ 32 w 96"/>
                <a:gd name="T35" fmla="*/ 16 h 96"/>
                <a:gd name="T36" fmla="*/ 23 w 96"/>
                <a:gd name="T37" fmla="*/ 10 h 96"/>
                <a:gd name="T38" fmla="*/ 18 w 96"/>
                <a:gd name="T39" fmla="*/ 10 h 96"/>
                <a:gd name="T40" fmla="*/ 10 w 96"/>
                <a:gd name="T41" fmla="*/ 18 h 96"/>
                <a:gd name="T42" fmla="*/ 10 w 96"/>
                <a:gd name="T43" fmla="*/ 24 h 96"/>
                <a:gd name="T44" fmla="*/ 16 w 96"/>
                <a:gd name="T45" fmla="*/ 32 h 96"/>
                <a:gd name="T46" fmla="*/ 14 w 96"/>
                <a:gd name="T47" fmla="*/ 37 h 96"/>
                <a:gd name="T48" fmla="*/ 4 w 96"/>
                <a:gd name="T49" fmla="*/ 38 h 96"/>
                <a:gd name="T50" fmla="*/ 0 w 96"/>
                <a:gd name="T51" fmla="*/ 42 h 96"/>
                <a:gd name="T52" fmla="*/ 0 w 96"/>
                <a:gd name="T53" fmla="*/ 54 h 96"/>
                <a:gd name="T54" fmla="*/ 4 w 96"/>
                <a:gd name="T55" fmla="*/ 58 h 96"/>
                <a:gd name="T56" fmla="*/ 14 w 96"/>
                <a:gd name="T57" fmla="*/ 59 h 96"/>
                <a:gd name="T58" fmla="*/ 15 w 96"/>
                <a:gd name="T59" fmla="*/ 62 h 96"/>
                <a:gd name="T60" fmla="*/ 16 w 96"/>
                <a:gd name="T61" fmla="*/ 64 h 96"/>
                <a:gd name="T62" fmla="*/ 10 w 96"/>
                <a:gd name="T63" fmla="*/ 73 h 96"/>
                <a:gd name="T64" fmla="*/ 10 w 96"/>
                <a:gd name="T65" fmla="*/ 78 h 96"/>
                <a:gd name="T66" fmla="*/ 19 w 96"/>
                <a:gd name="T67" fmla="*/ 86 h 96"/>
                <a:gd name="T68" fmla="*/ 24 w 96"/>
                <a:gd name="T69" fmla="*/ 86 h 96"/>
                <a:gd name="T70" fmla="*/ 32 w 96"/>
                <a:gd name="T71" fmla="*/ 80 h 96"/>
                <a:gd name="T72" fmla="*/ 37 w 96"/>
                <a:gd name="T73" fmla="*/ 82 h 96"/>
                <a:gd name="T74" fmla="*/ 39 w 96"/>
                <a:gd name="T75" fmla="*/ 93 h 96"/>
                <a:gd name="T76" fmla="*/ 43 w 96"/>
                <a:gd name="T77" fmla="*/ 96 h 96"/>
                <a:gd name="T78" fmla="*/ 43 w 96"/>
                <a:gd name="T79" fmla="*/ 96 h 96"/>
                <a:gd name="T80" fmla="*/ 54 w 96"/>
                <a:gd name="T81" fmla="*/ 96 h 96"/>
                <a:gd name="T82" fmla="*/ 58 w 96"/>
                <a:gd name="T83" fmla="*/ 92 h 96"/>
                <a:gd name="T84" fmla="*/ 60 w 96"/>
                <a:gd name="T85" fmla="*/ 82 h 96"/>
                <a:gd name="T86" fmla="*/ 62 w 96"/>
                <a:gd name="T87" fmla="*/ 81 h 96"/>
                <a:gd name="T88" fmla="*/ 64 w 96"/>
                <a:gd name="T89" fmla="*/ 80 h 96"/>
                <a:gd name="T90" fmla="*/ 73 w 96"/>
                <a:gd name="T91" fmla="*/ 86 h 96"/>
                <a:gd name="T92" fmla="*/ 78 w 96"/>
                <a:gd name="T93" fmla="*/ 86 h 96"/>
                <a:gd name="T94" fmla="*/ 86 w 96"/>
                <a:gd name="T95" fmla="*/ 77 h 96"/>
                <a:gd name="T96" fmla="*/ 87 w 96"/>
                <a:gd name="T97" fmla="*/ 72 h 96"/>
                <a:gd name="T98" fmla="*/ 80 w 96"/>
                <a:gd name="T99" fmla="*/ 64 h 96"/>
                <a:gd name="T100" fmla="*/ 82 w 96"/>
                <a:gd name="T101" fmla="*/ 59 h 96"/>
                <a:gd name="T102" fmla="*/ 93 w 96"/>
                <a:gd name="T103" fmla="*/ 57 h 96"/>
                <a:gd name="T104" fmla="*/ 96 w 96"/>
                <a:gd name="T105" fmla="*/ 53 h 96"/>
                <a:gd name="T106" fmla="*/ 96 w 96"/>
                <a:gd name="T107" fmla="*/ 42 h 96"/>
                <a:gd name="T108" fmla="*/ 56 w 96"/>
                <a:gd name="T109" fmla="*/ 51 h 96"/>
                <a:gd name="T110" fmla="*/ 45 w 96"/>
                <a:gd name="T111" fmla="*/ 55 h 96"/>
                <a:gd name="T112" fmla="*/ 41 w 96"/>
                <a:gd name="T113" fmla="*/ 45 h 96"/>
                <a:gd name="T114" fmla="*/ 48 w 96"/>
                <a:gd name="T115" fmla="*/ 40 h 96"/>
                <a:gd name="T116" fmla="*/ 51 w 96"/>
                <a:gd name="T117" fmla="*/ 40 h 96"/>
                <a:gd name="T118" fmla="*/ 56 w 96"/>
                <a:gd name="T119" fmla="*/ 45 h 96"/>
                <a:gd name="T120" fmla="*/ 56 w 96"/>
                <a:gd name="T121" fmla="*/ 5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96">
                  <a:moveTo>
                    <a:pt x="96" y="42"/>
                  </a:moveTo>
                  <a:cubicBezTo>
                    <a:pt x="96" y="40"/>
                    <a:pt x="95" y="38"/>
                    <a:pt x="93" y="38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82" y="36"/>
                    <a:pt x="81" y="35"/>
                    <a:pt x="81" y="34"/>
                  </a:cubicBezTo>
                  <a:cubicBezTo>
                    <a:pt x="81" y="33"/>
                    <a:pt x="80" y="32"/>
                    <a:pt x="80" y="32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8" y="21"/>
                    <a:pt x="87" y="19"/>
                    <a:pt x="86" y="18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6" y="8"/>
                    <a:pt x="74" y="8"/>
                    <a:pt x="73" y="9"/>
                  </a:cubicBezTo>
                  <a:cubicBezTo>
                    <a:pt x="64" y="16"/>
                    <a:pt x="64" y="16"/>
                    <a:pt x="64" y="16"/>
                  </a:cubicBezTo>
                  <a:cubicBezTo>
                    <a:pt x="62" y="15"/>
                    <a:pt x="61" y="14"/>
                    <a:pt x="59" y="14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7" y="1"/>
                    <a:pt x="55" y="0"/>
                    <a:pt x="5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0" y="0"/>
                    <a:pt x="38" y="1"/>
                    <a:pt x="38" y="3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6" y="14"/>
                    <a:pt x="35" y="15"/>
                    <a:pt x="34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9"/>
                    <a:pt x="19" y="9"/>
                    <a:pt x="18" y="10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20"/>
                    <a:pt x="8" y="22"/>
                    <a:pt x="10" y="24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4"/>
                    <a:pt x="15" y="35"/>
                    <a:pt x="14" y="37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2" y="39"/>
                    <a:pt x="0" y="40"/>
                    <a:pt x="0" y="4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6"/>
                    <a:pt x="2" y="58"/>
                    <a:pt x="4" y="58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60"/>
                    <a:pt x="15" y="61"/>
                    <a:pt x="15" y="62"/>
                  </a:cubicBezTo>
                  <a:cubicBezTo>
                    <a:pt x="16" y="63"/>
                    <a:pt x="16" y="63"/>
                    <a:pt x="16" y="6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4"/>
                    <a:pt x="9" y="77"/>
                    <a:pt x="10" y="78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20" y="87"/>
                    <a:pt x="22" y="88"/>
                    <a:pt x="24" y="86"/>
                  </a:cubicBezTo>
                  <a:cubicBezTo>
                    <a:pt x="32" y="80"/>
                    <a:pt x="32" y="80"/>
                    <a:pt x="32" y="80"/>
                  </a:cubicBezTo>
                  <a:cubicBezTo>
                    <a:pt x="34" y="81"/>
                    <a:pt x="35" y="81"/>
                    <a:pt x="37" y="82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94"/>
                    <a:pt x="41" y="96"/>
                    <a:pt x="43" y="96"/>
                  </a:cubicBezTo>
                  <a:cubicBezTo>
                    <a:pt x="43" y="96"/>
                    <a:pt x="43" y="96"/>
                    <a:pt x="43" y="96"/>
                  </a:cubicBezTo>
                  <a:cubicBezTo>
                    <a:pt x="54" y="96"/>
                    <a:pt x="54" y="96"/>
                    <a:pt x="54" y="96"/>
                  </a:cubicBezTo>
                  <a:cubicBezTo>
                    <a:pt x="56" y="96"/>
                    <a:pt x="58" y="94"/>
                    <a:pt x="58" y="92"/>
                  </a:cubicBezTo>
                  <a:cubicBezTo>
                    <a:pt x="60" y="82"/>
                    <a:pt x="60" y="82"/>
                    <a:pt x="60" y="82"/>
                  </a:cubicBezTo>
                  <a:cubicBezTo>
                    <a:pt x="60" y="81"/>
                    <a:pt x="61" y="81"/>
                    <a:pt x="62" y="81"/>
                  </a:cubicBezTo>
                  <a:cubicBezTo>
                    <a:pt x="63" y="80"/>
                    <a:pt x="64" y="80"/>
                    <a:pt x="64" y="80"/>
                  </a:cubicBezTo>
                  <a:cubicBezTo>
                    <a:pt x="73" y="86"/>
                    <a:pt x="73" y="86"/>
                    <a:pt x="73" y="86"/>
                  </a:cubicBezTo>
                  <a:cubicBezTo>
                    <a:pt x="75" y="87"/>
                    <a:pt x="77" y="87"/>
                    <a:pt x="78" y="86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8" y="76"/>
                    <a:pt x="88" y="74"/>
                    <a:pt x="87" y="72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1" y="62"/>
                    <a:pt x="82" y="61"/>
                    <a:pt x="82" y="59"/>
                  </a:cubicBezTo>
                  <a:cubicBezTo>
                    <a:pt x="93" y="57"/>
                    <a:pt x="93" y="57"/>
                    <a:pt x="93" y="57"/>
                  </a:cubicBezTo>
                  <a:cubicBezTo>
                    <a:pt x="95" y="57"/>
                    <a:pt x="96" y="55"/>
                    <a:pt x="96" y="53"/>
                  </a:cubicBezTo>
                  <a:lnTo>
                    <a:pt x="96" y="42"/>
                  </a:lnTo>
                  <a:close/>
                  <a:moveTo>
                    <a:pt x="56" y="51"/>
                  </a:moveTo>
                  <a:cubicBezTo>
                    <a:pt x="54" y="55"/>
                    <a:pt x="49" y="57"/>
                    <a:pt x="45" y="55"/>
                  </a:cubicBezTo>
                  <a:cubicBezTo>
                    <a:pt x="41" y="54"/>
                    <a:pt x="39" y="49"/>
                    <a:pt x="41" y="45"/>
                  </a:cubicBezTo>
                  <a:cubicBezTo>
                    <a:pt x="42" y="42"/>
                    <a:pt x="45" y="40"/>
                    <a:pt x="48" y="40"/>
                  </a:cubicBezTo>
                  <a:cubicBezTo>
                    <a:pt x="49" y="40"/>
                    <a:pt x="50" y="40"/>
                    <a:pt x="51" y="40"/>
                  </a:cubicBezTo>
                  <a:cubicBezTo>
                    <a:pt x="53" y="41"/>
                    <a:pt x="55" y="43"/>
                    <a:pt x="56" y="45"/>
                  </a:cubicBezTo>
                  <a:cubicBezTo>
                    <a:pt x="56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3146512" y="4808310"/>
              <a:ext cx="1173202" cy="45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693036" y="4797093"/>
              <a:ext cx="1173202" cy="45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6293440" y="4802401"/>
              <a:ext cx="1173202" cy="45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854654" y="4795525"/>
              <a:ext cx="1173202" cy="4582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268415" y="2287052"/>
            <a:ext cx="222571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3744899" y="2287052"/>
            <a:ext cx="222571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697867" y="2287052"/>
            <a:ext cx="222571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221383" y="2287052"/>
            <a:ext cx="2225718" cy="688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6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点击输入简要文字介绍，文字内容需概括精炼，不用多余的文字修饰，言简意赅的说明分项内容</a:t>
            </a:r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1681234" y="1646545"/>
            <a:ext cx="1577198" cy="510524"/>
            <a:chOff x="1173435" y="2023909"/>
            <a:chExt cx="1577198" cy="510524"/>
          </a:xfrm>
        </p:grpSpPr>
        <p:sp>
          <p:nvSpPr>
            <p:cNvPr id="48" name="矩形 47"/>
            <p:cNvSpPr/>
            <p:nvPr/>
          </p:nvSpPr>
          <p:spPr>
            <a:xfrm>
              <a:off x="1346403" y="2232315"/>
              <a:ext cx="1244319" cy="284113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1173435" y="2023909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136740" y="1639732"/>
            <a:ext cx="1577198" cy="510524"/>
            <a:chOff x="3706787" y="2017283"/>
            <a:chExt cx="1577198" cy="510524"/>
          </a:xfrm>
        </p:grpSpPr>
        <p:sp>
          <p:nvSpPr>
            <p:cNvPr id="49" name="矩形 48"/>
            <p:cNvSpPr/>
            <p:nvPr/>
          </p:nvSpPr>
          <p:spPr>
            <a:xfrm>
              <a:off x="3888617" y="2226142"/>
              <a:ext cx="1219907" cy="26316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706787" y="2017283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678043" y="1642316"/>
            <a:ext cx="1577198" cy="510524"/>
            <a:chOff x="6085865" y="1991610"/>
            <a:chExt cx="1577198" cy="510524"/>
          </a:xfrm>
        </p:grpSpPr>
        <p:sp>
          <p:nvSpPr>
            <p:cNvPr id="50" name="矩形 49"/>
            <p:cNvSpPr/>
            <p:nvPr/>
          </p:nvSpPr>
          <p:spPr>
            <a:xfrm>
              <a:off x="6299371" y="2171154"/>
              <a:ext cx="1167271" cy="296416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6085865" y="1991610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086254" y="1613528"/>
            <a:ext cx="1577198" cy="510524"/>
            <a:chOff x="8593088" y="1970084"/>
            <a:chExt cx="1577198" cy="510524"/>
          </a:xfrm>
        </p:grpSpPr>
        <p:sp>
          <p:nvSpPr>
            <p:cNvPr id="51" name="矩形 50"/>
            <p:cNvSpPr/>
            <p:nvPr/>
          </p:nvSpPr>
          <p:spPr>
            <a:xfrm>
              <a:off x="8775855" y="2177284"/>
              <a:ext cx="1195459" cy="27793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8593088" y="1970084"/>
              <a:ext cx="1577198" cy="5105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请输入标题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-114300" y="213732"/>
            <a:ext cx="2729678" cy="850241"/>
            <a:chOff x="-114300" y="213732"/>
            <a:chExt cx="2729678" cy="850241"/>
          </a:xfrm>
        </p:grpSpPr>
        <p:sp>
          <p:nvSpPr>
            <p:cNvPr id="60" name="文本框 59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市场需求</a:t>
              </a:r>
              <a:endPara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62" name="平行四边形 61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平行四边形 62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545636" y="756196"/>
              <a:ext cx="15895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MARKET DEMAND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8A1F126-E1FE-46ED-9C4F-FF57A16EAB6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MZz5kxRhTakvj0AAGijAAAXAAAAdW5pdmVyc2FsL3VuaXZlcnNhbC5wbmftfQlQk0nXrgsgAi6MokRZVBwZRXaRnYALzIgDKiKDBBAjoLKTQAhhEdxQMXFGx4ASgjqIC4sIJIRAQMBEDSS4IEsgASIECRD2AFm4iTPfP7LIP1N1q+5/78UqsfDt9/TTp0+f85zufruvHHJyWKGwQWHRokUrfvpx35FFi2QtFi1aGiYvJ/mf6rtyv0j+WQw54rBnUS5N7bPkFxl/u5/tFi3KRykKfWQlvy8P/dEdsmjRyirp38WUkEenFi26L/ppn93RKK++Vl4e1M0dKBb/LF4sXLw1NnH5d+w17/3Jtxyaz+1ba2h7f+3B60dMbPdcTZRRXH7h0EuZCZ9A242J93WrFy1Wvvrj9sLE4UELFu9sJMyflk7wq61355Y6hYez+KnuAWOkLhNIK6fsY01LgUeMqNcfyLCeEg4TOemI/i4BBSjODzE5cW6xnOqsHwlPDerCqa8MtKiguNb3YuX1CrtliUoGFYuWzvphcDXh1S5Gw891E++x4qOvtv/uP7fEdqV9OIA3X8ibEvNClwEP3O81y4mbU2IofOmvYUz291y0/q6aszVzlKio6FTaR4bTneOG1lhaBP3kN3eVPiskhVBbJ8J/et78RHfpXPhN5GQwbikfgPwWCJEe02Vcta1bo5RjHdU6xalHAUfBM2S2BW9YDVWwkH3i5mdbBzfFJpv48C1nyuQAur+D2ozU7SV28rVtBpdbfkeXp+9IzKXHjRUQR/kw0jDmzF66WQOYzhukaJY/rnUrn6xHZ2qo8OOtvIAj91b1WZePT9yj4tJDwUxmxDWwO5BSGO+PKsBQvkfCntrrAfPOPMZOGk5vjZpR3ffdQgJWQGgNEZJDSlfbl44V5bW2wlixpqwBDDJvS/dkFVBY5SnzTrn7JZYXPyWADRZop0d1nO0v4JP4Za17Cszw4CXFITHsjaYRKdbdyZTAmLwq1jhMaCVovJ5fxor0AUBJQ7/nlZrjvOw43yMbIMzPdPjZh34zFGCtBFW0aGi3l9mWFzf6NGRPocayaHTXIwWLhhfeF9KU9bwcc1ArtFHmTDDn6p193YiaNHSJ00uR5mJvK5sGyy1slu7BmjRW5vmqdeF+yCBWiqNmSB57F+oSfaYV4BKuyWIOC+WPnOS4Cq2X0N1KO1RMiS87LCtvRS576TvIi2wyioHTEczhSjqD9nZ3sPqRQk+vMLjMlpBYrkcImdxHph9Peh/3sbKpN99T4Zf9dUX649du6MdpcOojo8WvscLXtfQtxUjsSxaDb1SNpDZHsOmNgKaeNRHeyACiPfigzNMg08/hDp/DDyqeCrmrjfSFZ3MFfnDSIB8VN/JAX82lRRwvaogv+yQ8iSzu2x2S/FQ+Uad/KkqpGhxQBimwDr4NRFFcEYFk8GPrh+zBNQ3XKPC7IRMpyQKdXFY/rzj4rrY4EDUcO6wWHaiuYAFeP0EigNPB2L23IdXm6oJjy9DRGga8yKUuWiYnp9vqLxu610H1vEs07H68IKccXnhjR2KNrwFOyY79fF10IZpmP64M1io9/eIAaB0Edy5cpzuw4Tr8eEoT8t7F9MPJNfmeQwlHlaH7T6/n7QcUnWEpi4sE9y7eUT7ysvOwQF64ZXUyBAX0iFJFFxns0hOg4yfQ65e8Vy1v2QxAF8Gbg6rpJ0FqzqCPZ4lK2qjULHUuSeDnXQegqHOU231bIhV3o+0QoHURZzjq6JdhqLgpPIU2ZLiBD7Fad3xAlaMaj6KctWQ9CksOQr9kge18RCnJFi+LfX8sS8uy1mDbJOVz4U7LLTwymjUYht5pbjWxvZBXQxObgi1p2wVDIsdmA7wcbaax+Cz1PE+TX7blRBKvcX995L6i0K1LksZacxmJZHmVj/rxqHPGufjSpWyW8n0yHZdIiyxbB8rmXGVQNRjfH3aVxVA9bw/y5bcynGpwewsw/jIJYRNGqtdDH10812cNbCC2dQzJZ9xmb6kJ1BwvUFLxiCrR72654w+4obFG0g24qcfOsT0XB4zimMgzLGqjxyHLSRFLwzLfVhlVb4YdL7h4m3sjT/Y33VsgOQyVHxFEzPWoa+xZi3pZnNMJsUWkn4ZoDIufCSKhZPrHkF+V751No+fTN+vuvM5lvP4MXIGOibl7V3+6rwqXK5GgvmG05Hpnf866U4WrfjguBsCCZQ4YPiwrtBZr+FQNZXavsBNmXzTwsPNnLN8AXlX2yQQRiN7nrgJljrVbKUP19r5aF4Nz/hQcb/+jalHSucIytVLZ1MHhYq/eqyDUtUMBsRvDRGPvJsb4ncgKly53FpCrjqFCQrA2rJ1652mjiF/0vJnx25dKXBuid59to8bTQf8Wfao6ZtAsUP9zMOreKJLmq96MiNeDncFTvBE8eicb2ENUcsafjf6hG6T/207gs9MTVquHNaNXniEeYngERMW3U03ScwRNnWdnuIMbhqG/Zhiv3LrnJu788747oP5bZy2rO0p0/zgNDLAsO+lw7EI6dc01cwZdYjla2e687uQKrcrkFM4HMHWtoNFQxa7h4+Xh7L2vcA8g8JWHC+TNwNp+iivZ/mHxePRzh/Gmyrrdu8mFfCFo2ZXLiTQXzmdlKDksl3XTOBLqNRlrIRnVnWBtMZOpjbfWYJysDF8WAfrIPH7fM+9ieg4ziDk2NNh1ksXOK6uvINj515RFfrA5/bmRcwPHNqNpIQMIbGEjJYd7pnJmlCotldNbB8XxyQHE+ydNG4wKQXKayoGSjsFtzK59uydZftNt3lsApLD1eN/zMd4oLW902YNs1oPhD2Di1parGdwPGQVlq/wR8LALd/Mhxonl8jJg0pjX3b6SMEyxeKjqSkfJIA+cSMMZ7zJ2RmUYdyUdKgAg2UloHn1EAxOG7BNBGY6NaEsLhiPNw5od9m6d3JjsLeoiEzKuAioaD0A1RCVjN0L7EYF5kkrrID9aMs34nYLfc1kFw7+hYJDy0p8Pieqx01xTCsUWnWFcmRzLy1vfbofA1hSXxlpABG2/ym3X84jrmTSCguK3TIZzjik6Njv+zB5r7lROy4XBdYHWFsF56pCxRr1R20fyFg92U53tvbGOH06VrSkoA/peuENFZ1Eax+z29MUC0Rq3sR81XvgQW2Px+XGEGCFR9lFWTYENtnMil26NfKAeosYYKmWzqM4XvRs+fSe3Q9p9uzXAgzyc4Hnf6UDiRga4oK8QSYEi4hmx2GbmWYDP2JDIOAQhVBe8AAo0GsLSLnchqcGIle4fN3d5xZUIDXmA6CsCVtrwrl/4mYLfpjX5kYkkOkOzRsve70jU47uzBNn+1q1TDQjWSCm2tjNuJoHJyFtsx5nqGy/ZfTQxl0t03nG9eIo3JvI+UxuUT57Bv24utsvKGO5JZKZqnEiFKEPPGgFMyaFVMzhVwwp5C1lMIk3HeFP3h5T+aHC4WGMmcQEslTxXJBjB7htqCOdiS7DWcxkudWcctOfkUlUbV0P3WFl1EEnH24U5jYazSwCZy6UgnOYga4vlLplu6r4QFVV9bGf28TneVZL/B68GZjfORSlbhjP1Y89wPFaozkl3T5xamuhkl5dxd27iKtHcZg2NwVc6K5CtBwCzm15HkWple/epOWVHSWQnXXYIrH9Af3LZ4onWrPeTA20lL6+FGs3JrksX22lXV2lpwDNf5HtsB8+uYlL1CyPFzMnOlUJs65YPDiTlRI+4jx5yiJgFMeHXFf9Ar1p5u8widXxnV2GrKdVcVsbN+TSX74qyearR8wj59auHzrS91sa2WItG3hP90+F+HEfZo7ayHYRN6Ws6CJsFoK0SjTwcPPUWwAE6T4/jrbsHOvXj4RLGTv8pUvLO0bbvVZI4l6KQr0aWS6AYy2qfr00hijQB/HLBNL9zJ0FT2LasQ13l0GIVs18SpC8o/ecF1anHPtPxyy8lSYWfeLokNW6zBIyCBWBGC38weaYSWgyS4pbBbHA5A35zzpjcMyPPOCfvIC2A23Hjs0okVMHh4oOZWry1oVHBDJS7ZEfGkkSn648LDX0rAODO29OVaXvhgbSAh8qrEQVLi4sPKg/PVPiBFYGyanpuiyWts8siH21OMWpLzg+nTu+wTZWHJQUSchRORV9Ux1Qebv9hpslkyuGWrEQ/PafwSGLU4B1BBwGh5F8IvtNbvrr9kaRAxTFZo7JKpFP7o9BbM7v+yFKPxZeprhIF2tY9Nvx990MlM3B2ywwTTwr9j4a9fByyQo+avZlpXo8Tcs5VdUoavkPqtQ5sdJFLMzwWPKMj9plJCzxzTTiY9+yBi9kONd+Z3vRDxbGK9nBpv6+Gnj2YeX37UpqqDn5Gy7eoSQs0PrF96Nb4druaCnLmgDx09oROWyhBohkFeQuTh+/Itxb7J//uMaMjlJHSAoGum97r9HavRSo4/COzebNgNgtm87/DbPyTFYQDl4Et1pPdD4gNZf0Rpqw8eG1AJJ+J4LnGUgyL2NfA18FjJg7zdQKk2gCC3S9zic+Kn3K9eIdyITusppJmHqjwTfwJ5idTCPSOF8s01fQ+BdqdViPmDerMY7uqwMTUKaXcQd8eSm93Mrc635+kgejNrzEA6x2dxxBD74GqC9V1QgMfReU0WBatVQ4nE8ZL0uezy1ztA2FbL+8IzVnclU+JeGPN2ONkx9nuShRGyH5TjRWdWt/hQ4NlV8peHXzd5Ww1WE14j7UWP85KL5nYN76XAu9dsXOvREy+61OC17f7PWPbtjAdztG2lkWDaQwb315zCmGluSwm66h4qEHl2xaFRv3YUklQMdO2teLjnAFYa1rsZgnDu/XGW1wyj8lTHbYGt7conFpaDQnhfxhMZVutDVewcM4R++bpf3sU6G1EpZRJjGHxSRTDOgLpghrG3XCpg58d1UeI5hkYvmzlAv6jisfS12pqwt6EBV9MS6TVWIcSDL/tjdrC3yalIlzbbi3Kbwjy6zIfM0Mtl+gjFdEWDp7HGtHX7Gtani6hyCWVBetb0g0p8MBX27trmIpogPY8DVtzLaXIXxa5fDWC6RWZm8O2+v7TWqgf7yI1mfptZwjats4wgK4QKJtkHcJNIwRb0lykHW3O3zeV/+2GZcRvPUlmqqhad9dckKiBeZV2V//b4zjUS+gD3S9rv8pilfrUR7rOWe5u5NN53KaZXldoDrpgSSINXTAZbPmfkOASatSYPIgFzNCXQRt3UmdTd6lYcHpMq2ZEUcJwXOpezzaXpqV3ADTnOvOqMrMx878dU/3MgZ3PRhPDRhJpxDCg97C73zwDzRwUFjjlLW2XZszAi/OcUMay7whTeVnzxKe26PtrHcIfLXmwDBPmlfrsZhL38Tx+9EtpI0hd6nLLK8Xp83jTBO6VI2qve+04j320lRtc5vPwo/u2Iz/pyWCyLmD2gZznca1/lsyVwVAufSk5j8E2rMk0+424FqqxJvK7MOv5gsefJddBgy/+M5mqUOa6fyZzA1RD4YuW/jvXmCWHQdlMdtev7cunaDBaEbwyRDnK+tUySR/uZ6PUOdHovHlsszhmX8c6Wk7FvUVht7DYcDH12fCtsFxE03zV/uVy7Jfvore+bTpbX0nTKDJ2wM7XnzaGSe567gkCXvlUG7Uyz1rmOpges7/xMzd6PoJUnP7Dy1/VnlRooayMAusAlP4A4XyVDGqlTNDbLgOF7f0kQf9Gvd5kMBLMN4mbr1vYDgYwttIWg5jhuyyrg40Ayo5PaZSH39ZXivbVsG0S3oGejy+0HXmRBJeQoK7H5xYkLUj63yHplWcan8ESj/Vf0U6Pes33fPRyVfx41d1hJJAfW0RlPwfnwdb37H5jPg/DO5x4Wxk5/KuDRpPUSehPkHgkQaSz9egH1/Q9ahBUnryR9/Cdhl6N2JG3Ze9f9pX2R+QRCTvPrvXhkPLG4aB+bsm8YzXXzLf3wRk7ztDOLYuSz+nvqQgQ9gB22Iy3nSdKhn0874x9o6ARjGoFRTKQkohssqMpM/2mDOaOu4LTNldT8sz1PVvVgfq8JYJEWooIghW01Oq9bKwH6IegKvTj1jWEWG5k08dhAiS3KE/eEXyQGCgaGuj0zX8QDocnXyE0Nxa3jtUj8Z5ZF29cRmoFa9PueZJyQaB1HILV2G6OUbcn0wtESiuoPwvvD3Pq2+3xS7Oedzrjebqo39V4v6yRaE/d9u6DL16fMCbHn55BMWQwsXuz99r5X4D0dTYrnyb3k8eRmHTl3qJzA+2XNUnLR5o7dZ8le/4WEjd8N0QvgLiX4au8xD5JFf1yfBwBwscWod9R0sIwxaUXMdwMCNesA8cI0w8Bu780+zhKbQdn+asxhlKOV2ykvCMXQrz7ja4zzqApVmHuCHjMhwwJYHHD5O7FsUX1tNuf1885dSNxakVhr1vwOKWVaOIWLZB0nl6/1qs/OnlRmOg33rqD9i+3tHjw3gXqTyEJ6M0na4gxq2rGBUZRyVwc/00gBI/wlaAakt8YIrh6yBQZS9AyRobBSVS2h1ye4bY9NeuguOO6sHtkoeG2nnwbtGp5jH4doag+HfO3kZfNMPJH1x27SEXroPabioVILD4jnIU4ZP9sfYP3pQfKMTjb530dya3XlUdyOGct7RjjuKoC2VTqKrH7sgRq602KGiUa3zWpEaR54EOkK3lQ73x9p2HRoUhrB8uHsS/C0gIUD3jU3maXUTi+GuD52HX1Fhjk4159T5ZCx5bia5jfqBnGYlIM8M06VXIEmHJKJlr3gwfKg+TWObmGhk+kMZBg72fFvHQv0lFrcjbLDTJhJI7VvFSoZMGgfRw1t/9xR3c2Im35t4dbyaNTYo83chiq89YQ16voAApM8AzjO7ql7VorJsjh02RVfEcnK8ihc7sdJ4iijI+XBDi8OvEAAyuIDMShmXnA0tMEKkRkNJ6iHZmMU3+eT4SIjkzGgrvQsAnjmnkYsM0WgiX+xgoLxmWZotDnsT/U3eO3g+LanBHetWPhY52IXzQE70bHfurDq1O22/mD8GUjcRPiez9XGsVczzAiscfZluQidUyf7wDVwHgJc+zI+CNnmSd9mRPKv/ULDP4gag2E+++Yh7avv95Slsov0+wsUVA+mcsqMMp9v+ed/MSWUg9SiyW5Opg6tryHyn+dbGBQWd6Z9VQfGGEVHDDBS4EBbOyTGm1EsVyzky2Tvt2X+zsbr28YzoXdxVUUqr+fHG8wSeYWDRSUXe4eOp/aEXnfq+97kSCxnqidPwXw/zZbmXTY4nd0sUpKzjw09gTOljwhSd9H8ubxwtIkwV7lUELTfJMSfoqn0lAKj2yn5iNQC5AWIC1AWoC0AOl/GKR0eFdqkxGA82DJjrr8JYNqv84/UzPw6aZzf9zke2xk8v6DmUt2GDjKdhA2p2vNSyDvJOTFdOoQ/bGxkbcDyXAJbugjWyvtashenJt0Ke+MlTuUPIFaMccSrW3IP1itC+ONsGKO3ZqjwOA/WoL9hezhE4Yl0GcVysAvnnMu6s/ZlQEJM169ClUMmwyx0TkwR4EoSQEJ+nmXnk/q7GTnPCumt/jPXqRl/INF2hZLkSlW5fs5Clj9k3VOlduDx35p8e83nr6O6C3qcYOxpsR8GN1quKYWn7ferW2Cg42/t/twVvwUPx4ogI3T48XDxFVxA+eJlzWiT/PH8OWx/Iqlqw4K1DkNJHYau8WaXyNq0epeC42+YTzTOIM3JVp6Z7m1UYDiwf7X2tiDrd68OD4xa4UJankga+CSae99uUoavErSAr+uxbTZ5Fa65S9LO8a+9FDCwUaApRlq+VJeZcRJWNYzCO2ZS93jVHjorErPbkq08Oa4bvL6KO7Uj594JOjz5EWjb0BGvxOhYnvBDvVOmyyObZIwvRqrZ3PNgVb7Q5/algrjdZIQvfmUC2kI5uVdXmSSqyUapRJOFn3/jRc3Pel1+zIC8ExYQXxbnbl+UfzIWwfHVkUnfc00SfpqvOrsbFI7cm2iZi0PFv2D7TVnAFBbPi02sPQP7/GoiYH85+REp9qa83dmp0Edr+NUorpS/VcyYTCRy0fU8rPlAxf1bzXnKYn6O4KWS6s6/Y2qVMxGhkZNyz7/HAnth8fTfBf1dHIjobdtJlpfjjSZ00c3QeJLgNMal7B+4yvyTUmGjodJ1xtqYcLYidEqTfFAF0eaY+cAUVSGmkCcDG/uyw4Bm4dtZMThxPx7WFYkA9/KDDIR9MPKBb9lbxNs3seLolhGDv7Wb0oavK6v8NMqkdWeKjxpNMcU3GGZi1f6Do0u4u6cSqaycWOeH+NwVrdHYwZ54MhgjRKn0suPKRwr+ttI6PGi4XN+s6dLH9v595YgagO8Coh8JsJ7RDRQtarcwFUmKWyC68UvWf9zuRgOIqX7T/CKxVooq3AIZny4zm3je72QKeS5sImI7mgBsh3HIOb40YFTQsf+cvnlxotPKF7VjBcOrr8eAvSmbYyPn/yc5R1+WlkNFzp0Eyv8lAODgTSGW8bqg4331ErzYn1CzzKbgYQPBNxkNSJVwZIjbymLuZO6zHi2/5fu9fqUfMggkSa/hAFTtPF4FiVJlBpCIC3SfbEQ4HjbeX3hzkjX9DVQctjL3LqIRSVi/hComcVWe+7tbDPx6Vp/lWlp+4rHAyEErUjA2dzztEZCE8lG9NmZt+VZMm/dPlzGrq7T6CLzDvpYAS7AuOtqXaEoZsKfUdS0pz7SvcU+xlrQW2BKPGD8Ijj5Ct9IBapgsblOfqZhn2g7tZRyCa5sgbMdls5XXLv0slzrj+RnRiTkCgv0zcJWDPfcYFqGMfIM4f1IHZIGDgjtHb2t740KNds4qXueJq/LsOJmFMjeUQ7P9X6i8QIck1NFwRGNxSDkGUsL9u6V6jCi0wUMlbvPFsD+qJ8K7BSyyw5Kvbn8LuNZPs2sqSK/3ZNR21RZM1qM0yoo43UZ6nuWQ+uakI/LWF33MiAsRISGBzq2wYMUI7p3WcPCsjuQqM2gVqLtOOGmHBLmVlBWp4PN0K/r1SnH6gDtnyfLLDzOAfQvhiw+y5gANFj7a3OMlK5jSJW0wSonfc+GG1Y35nASgRkNkcdyWbCC6979r0pvq2OCss5YdrkwHww3lqiVeJXGiBS9x/dYfEpuy5O0PNT+mSpL2UjvPK0TcbafYQ7/oa5FwYKPaQhH+19IR0ehaGaXzbQlXnzNktobsxy5k5GkOtOTdQDOWJdp+USX76juSHI5Pm9dzBjzLWCYQm2gw5smjbqT2/QjT5HdSq3KtnSXBjlwJjP78wOggGg/YMwZ85AL1ZW0/ConSwsTrVUnZzsHtY1QXEaoaDHQ0MZmIKss3l8oOh4JJecX8dcF6YNZ66EaHuddcvkFWFGgNAaUUZG0dWo4g/yyW9ZxGpZWjAbSufyL93mxPIRz9OfJjwgoGVk3mqZcSW6YdOlwhqNoka3yV/7s1X2ze7W5Ynt769DNt2h2x813DbzXTZGOesBDWZ76kZdzy/UGffb17W4O/vBkldZZPHHlEucVwo+aFoUxqdEt9oq7GYJQ+9UbXvgTMVGvETFF6FL9kHhuJhcviwnz6guAI4IazsjcykrnTk4qf6cooQmrT/vN3thfmOAiGYjlzbRa6ZTe+vZTQsDik8IYwFlc23PZDGp8HtDdGumj0x24uXOInsNngtI9LGmxlhYhdwW3JrPzEP00ckQdwOcEw4SgZKEVCOofSw6jCu7HJr3dbse5NxyMfRfH6MNsHMCxhUIOML4QfK979OJ9r5JcZfii2QGs7cMmfa87JCVdjxsAoHd8DuyIfWOx/qfksFVA4UBtKfWcXpwGtkIdyOKrg4//WCK88Udka+dgdV9ufNxp5jj8ruDD5M48Tcvt9KamRiaqILYZXlNvk/xDT6FwwkLmOjsJXZyXV9DSB4Bk760rjlM8wBc15WpS3kb+hoMgBwrcXgEoExKnTRzJ37Szb+PtL6HrxGyTSVvzCUD0TEh/wTK/9zkJzBp5aPq7zTopF2rbNau43O5n6vUEsrmKGb+TqyV3yxplHjmisEkgd8N1tPABpI186GJ1X/JEW2Q5gTXN+xyX1NMBQIBkb2s2vjeWKVWEvFym58kFU8JaxaV6UtoxMMe8cvEjWhHtcYW38KV32qgXBra5zgqKDImq2nhAc1UlNe7akS+hFT07tHJkosgabgnjh7BEtWPpiH5NQSPlgOaaSpqNj4QiGg9XzLFSF3YYE4DxSMCXdupW0qYEW0cPdn/u5MYmUnoWuUkoyu+7C862BYfUaG/j3xVc/6o2woq0jW2AeJCs1Gln7SEdNDBjp+jHtCsa3XwRbmzHOQFL8QPCCmBTJfFfu6A2PVUzvYeQHIjOwMh7Z0WLm5YWWsWxEqohiznf6ZdIe9H/jFg3kPZgasZGR8hGM9MKY/G4gnBQcyr/mTEgUvopiKT8f1OXzUNIraSucTZKUpckyvZIGER++k3pYH66ZvZ8uZlpqbGX7NETJAUJpzQmRhEvamNjjEQxWyW86V1Uf+WOBxC1gE6yqFP81XcBJ5SWDu/fRftR9miGm6xE7YRWdLmw86jX99LNdm3j9CrVKXgokICdZhobVowo7KuRpDQG/rISgqr5x9COL7vmOBs2ZoKHNM2mE2WlpRB7Y9oBSQ3+skZ0zremmK2rVkMen1Oocf97swcAHFEv+hT39WcMCY4bUoxvhx3bkbHEWucGfOXzb6zi2tINqkGSQpBjX20bUpgx4msAVDMdSQaXPt9mqBGlvTWZX5o6z0pwUH7NMB1YLhDzy8sRErICm5J0dbvHCtWUGlsrHNtQAzXKIM2zaIi/uHFqAjtFELxFxRVKeoHT1fKwK/toG9JtkwZjUBVFKclwGd4eZJM60qL6tGBG3+MBxbotSZ5p0t2JXXkVH8HW7x16u9emKTjNQZa704DV4Zd2PHOVqtmlOcroNcHwWNCMgjhJXoffsgn9tEKoMvdeUuk2UvP4pE4l1xNPJYl0beC4H67oCSdcp3y6YoSSHM1D+QbV9YRYYe5cUZomfoXJb3eMcYGR5dSbbEFj7LQvvTz+I6qtRGdAwgJP8avXOPfaTL5FkQZEV5xjTvJ/l2QB3UvXfwNwxpZuoSSOEwJYDtr664tPqu29sId09MRtBSFfknP1W/Pg9P72y5pMgUj67YoD5onE7WwkpQbl9BBa3uhP34NbnuAoi1H+IW6sAFu23HtL0pWK78XJGH99ipvMnrCdg1n6Kin3lgyqXqO4FscJByneazsuDzfWA9CxPS7YZivPObNeScKrpwK1zwDYUYd0KlPkvU76+442NJDGiu5m1KMVao4kjEVZrD2ld74uh5L2Jzb3VEy878fYXpuveXmC7lK0ggVbtAQsoSI6caQYXoX8iS3PrvBGEQrk3MJIdyFBKaDjeXHcRpZeAM+tOF1frI4XtUryw4vm+Eqs+xJDjqG/rAb80693B8Q4PFieTentWfsNpbYdkTim7uRz34ut1lbvW73B52dFY/ak8j5cXpR7cAyls6+k73mKaeTz/XVrFvvJYJV7qsvZnCC8R++n5Lxip5r64LzYUGqackpBiaJKEsXRjDlp0RU9rz1JdEQupfK7QcvSlW1zWcbGuSyvfg2iSYN+LOrG877KZANjcSsTYlz5Qd7c4xkArwkp9MwMawq/fIbxGafyHQEkm1u0hCKTEtZLATnPuc3aoDTBUQ5jCENsh1/4Lf/B875GUH9uoKVFA3EnWj/Au7zcP9mb9MFaHNe95iFjmbIu7Bo5hhK3ZbRIzhPJDXbLiF39NkjfM0RRQcC0P+luPb9N6ylD7ZOKee9rGdQ3DL2Cse+GY3lVAHQROsfhl/deCqzK942ZOKWojsnLlWmqmnbcIW4dIonZ113ThDqa4GKTfBowxLN0+KZBKUNx/C4QXf2Fr+BC9yi1RqswcPFn0onnsSmHapqY1yDqIHJEs5tMjrIfDt6APahOKY5JFfy4GA12TTiWgHta4B4CRJ0wrhSFarDCyhiRcRJOUtB+t+njk3RqjnC64oY3Fu+ra7LZ+ih2R7TMzSAHPwSqNmqqdh1p36ICJTt2ifIFnOfpQf8LJrqvQJfS+8bRmsc+7KGtC7aXL1SyY8RQ27SREaIXeoaccBCoPDac+Ohn2dx7S3yMNBx160r76IxKp3laaT/+rpLWiXzeufJNhG2B0lp2ysmYjRsTwBewg+reYa2dAggOXeAg30TeN/4+sWYcofgLuyRMjauebsiZ9DdkDaWAkWCbzskNSwwoofgdq50YiBYy1sdcQyv/xDMl4KqLmD9t0s83Uvy7Oz9fkDLdXYIkzN9D+WaBawI3x7bXy+sShop5R32w7pu+E162+XctlwQNldM+nHs3jIP3SvjKClYN7tgoKLhzOj1KYZ3LKHC4dWqliipxydzRUzrdRFn5SK1MYUS623Y+15BI0zD81fzoid553LGaZUb4yI66B/+dY7c+uQXyqKJxvhARadvZ7ZrhIImdd5oGamve9Ap1CvrBfMOvCwZK4tdWuDRqAiXOPPrTD12HFqsUv1OoBltpcPGxQdaoXqIwvWYTeJfurAzm1QZJ7IsST3BgrAkaLDKfQcVvMDDISohKpoA96864ZXnOxhXUdsA01XynJPDrPLH12/wS6VQb1t2VYheS7Oo/PQPvNAnd73517+EvcE6lZ8nOOd+YKZe7yy3sFwnbcPtqpyoc7vZzvbdoGqnboAQ6fLvjkCRO5xYuSeXs+OaK65ncjmfSUo++mqQeTZkxP3D1+drL95fsCM2cj77MKWrWprv/10Wd0HGEjzX5w758eSt4DxS9b+WJmLw+5sAl0/FjS+XkTFejOqMOUsCWGmwP73kW/RlLkNKJVOIyjagTsCkRXyB5eZvJatRgVDZr7PtvrwMEK5oy+ST+cvy2FfgLDZWCzISobEWLi6mVB2cNwN2hHsU+plkGBzdFmypVS6xY4hlaa7Jbjs/aaafbsjq89foNqqg3buXcs9EJ9ySe4SJIMswl5LWp7nrNkxzXmdsKDG4st/AefeLWF0P3XNrOaVUE9nWvjVSwnEkeVZttd3cLJa3AD1v7r7AZ+hU1vvqJ5fjmo1Iv0e3nN/px1pcuGRDas6G01cfr4PxISPTnkhsur17PNc2fSIv4YYckEudi1xtdO8k/JSex9uuz5mOe/znfz2lV2t3Aq+rJ5B7rv+RNoO7ewxZqX53uMqv+nNqXJKnzVPpnPPnid7NJtPzJnjgo8OuQVmH+d6m5ecLi/3p21q/KtAByTJhcdHL68QQ1Pn9+y6VgMbfzkK5T/PXsT54waUHpeSp4K3o17QAB1b9LzR0Dp7eH5j5o/PGq4XS4l/+G+y1//Z9nX5x1D1ftaV6/A3/aB2pp4H/XHkv/l/RfdMjT4ar9O8UaP82DZJNKNFtR0+aOkP+uPb1pKkBwjur0HBDyLxW7YCgLhvI/wlB6AVASL5bHeAmT8SdRnrwIosumcgQIo/PJqQ/yi2doQPJD/0unFrjVTdxbFdt96T3FZsxwM+ecXV7G+1wnosVsZy/1oE1a3cKs+Mms1oZy8aincHu3WoC2PwOu0/2h5lKwnz7lwD1G4Z7aaehA6C/1ONRN4PBlfX7r/S+kSRrsb0VHfC5pOxo6O6T+VbwpUlbBgqJkHqv6q3RaIjvKq+FqlqBK9OLrFwr+6gT2pZvWwIHXjg0XMZWzGezuTX91ZiT07Km9ps/dj2lgLrtCp3OLL8u3nO/P01iTOayhdMz5mCVEdYk0n1mGuveLoSLkMDwESxA52Op1RF3zyEje1GSevpDIccyprYdpf5krKEl1H7UKqXcRfUBN25VgIMUzpmRxERVbRXkTrTA37/4LNWWFNkLu3p8hdXfVmweQZ4nTl2fT/P9jrRJV/aPYFp2O73kc10P5uqDxvzRnv1/g0JXH6qYvUA7/tfz/l82emmsN/a9nEoMJ8TtmTfcYPTr9DJ0EwL8UYpxtZbFMp3s6XPi/9RPpnJzoJ9NPzKlQ+peDEyCxq/Mqc9nV395m1rhinvuvZ9JMOtWVPnzMut5ZNK3Ncv9OSJOSDor2QsFi+tJK+r/04k848KfpPVlx09p8/t8JCbz0uwPnhCxm+ioT/dxXIuZOOf/z7EuSXT9c6uo86gKcRule/Dsh/83Y+YcxtgfOfJI1+Vhzmv898e+E3PXpfGv+i930Q7Boxn/D/VZG/59R8SWd/7Zn+edCap8NdatlZxjPOJvqXwa2/9vdSVPGsGtedD2Nn2YyftF7/KKnjDeJd2xFMELv1c6elpuAU8kq+74xz9CWsOyC5xKgXP+5L+lbTsuK8nB00AXyhPPaGQwqgVF5nV/Gi92Ta7k6vIkAx0cG9xPL2fl6cw/o5oqgdjKsXNCK8cTsMbDrbpHrMNRARUgNCPpNplds0jperiiJzHk8cdsqcQXNydISkFL3ZcGBNPo7HDmogUl0ebH9H32ZPfr/wJfZ+byhchGjvHUinSgHWE+u8Zjnu+EbV/y2fJJmsxzEuw0xn7Q0Xz8z8OuYb+OgUVNyBqT/hltdKvxojbX9t9t8qgMgXQ5jk1PC5vvg+dU+fSkzIl83ZB+bR4On7q9fkLYgbUHagrQFaf9HpEH6ur58KCn9Gtp66JWWKcvZevTopduGbsfniUe229yUJaG+QRL3eaS7GcNXtNOLl1t480safE8DIJnzfa+dCtovoS6gkiuhwy+WacYoZyJ4ZaZ7qSk6OfNsR99086mU+eAJVzCSxNdPw73Bcr4YdV9FekbYjbtRIbQoAJHfXWP1PBd2cB7xa3Kk4gUt1U5Om/27lCNE4G/vh7DddvLPtm/5FCPdGXrN2Ztv4j0flUj90f6vJhvbxHS/ddAsm/gwOqbecIXa4dIYe91z3kjuLZ1Bzrwrb8auuvyRFYaJynPSPHgLfsuzIWW+/nGSYjQOTgbg51k52LSmTNpugCk52WPe3o5ekLYgbUHagrQFaf+fSNtX9xnB3CCsAgr3XrpouMZtnoO6DMJ2sz9IMmEL13nYBvSN3UHppsqw+QLlGn9jp59lj2a4zLMd0TZLrXqXJGFegLQAaQHSAqQFSAuQFiAtQFqAtABpAdICpAVIC5AWIC1AWoC0AGkB0gKkBUgLkBYgLUBagLQAaQHSAqQFSAuQFiAtQFqAtABpAdICpAVIC5AWIC1AWoC0AGkB0gKkBUgLkP5nQZJeo1E9mOzisljFDL9kUG1z94eUI/JGocn5S2Z+LWbyX3espN+9qJonkezz1x0rdP2vrmbZNKMOvzYd74k3/U3+WIzBw7ADkqY1KVRD9liZnkJczHCpSyXf3O+fNtU4x00kSiN/He0CmOOSlC9neazpaFfmO03V+u+/MkcB+j+4piTwom+pyjp+qiB5VqHojXMfz/hf53csHxxIQmRNdRXcr55dIPmvEzOM5nj5y4ko2tVVWrhKI6bCNUFNLHlWobIV/+CGmLL38cPuh0/OLkA2nldzFdZA8SAKRqqfSzWSH/ZSxY8olMyreFTpu7bGnFuGsxsY+49ut7GezI5+9MBiloIqXv2D62k6fnXboEb83Wh2FRmof3A3TuMTB6zrqoijDrNb1zS/1TzOGBawpsT9bM2p8X6UuBsVGQKnekSushqoqI+lhL0cfBlGHkSm2VtGPt0++9R+txU7IY8CajKQ1g9fPe4QSC8l+cndNS0++QwbVVYWUMrMLCi5eZ4WEsv1IErvHHFbH8iM5LwcJIex6rVlODmA2dpKkiONFeV59m0jQhKrXz3paMH13yymnTZvMYy4suIqJW3qWOxHNFYNSpoS8TR3fAp8eZ1tU2RGAU3t1Zys0yOhCP0hQnJIL2myPo/0qQQ7UeMfucp6pK6Wj2AOpz/osugaA/kTr1gPVq/R/yBegx2vvna2vNS7I/pyD4DvTpwiDWN4pd3RWcy8y8kjxddzwHCuB6uE2GdFH/2A0I6KbMCxG+NAaQjvjXnTjiirq7INPE786Pad5pquIE+O9BRlP7m1DU13/D9Q2aS+MsPBTxmQD2vNkUTK+UBzhwvOQD4ECFsTrm7Mj+W38n/j7v9xAxB1SJckcS5uTCG8JiYXEsdOanaoAJjE9wV4I4b5jwJkbveRkqheoh43TaXHYBBIm0webRZ9p7fFKjDhjDCWa8Pw/0OdYY4PY+RXE8jmFzodm4gjTgNgWJAlcljT2OOSZ+4s0EfgAy+WZa2YOG5GcH16eG8NGGXZz04PMYeH18F7E7zYo7iBtHC4zF7lsy+xFBlM/k2Id52K5fjt9iOMCNib/OLg3CuFiwrq9SON7YsBU8EvThB37ukrzutgKTvhBdmymX3R7ff6Bq63hRKqhlXyol4ynxVetz61FbExbGXQssEgynecFivvHd3ZjcvjanKDKL8isqOQh02n3fG5ezWWEH696QgP3PwkgMcgkic6SMwnVfloRYub2Ef1Xh2IQAOAXdNk5ltB/1ZLC+4dB4T5+FBckq2BuGxlhtaiQKKu1rNgH78LaOpg7V6ZZG5rahCn/94yzmatJkYSQzHLg/Kusi6HbTn2ky9rdEdkomZBACPsgzWJNngyW/CVK04gBm1iEgc3LCU4qr2/PerY0lVUC+8V/B5cv0NvPXTbedqxFvB5WqMhPm6KPKq+tv04wySqBsOx4FgP8oi843WElaLbdhzSCWifD2sUn1i9177Z0DeE3QhusiBBSl2trwSrP2Cb8QwLXL3RT6edNJ4WsMmLbDUsCM+N12994lbPy9fn91U7NuLPhtV0JtLuS69d0cdZ/rCkrhj0yp2xOle32+rUvrqJirc6cA/naFfnllR2o/r4ZMUym9CRCWyzAR75vrOI/lNPDvOrWoRRpsOXeb0CDJRrkzdpPbYhmCMd0k0+WRkFm7qT0dma0Zp0eXN2mQ1qIuOOrlAPmLOdTKWj24eGrC3YnL7Oz4cbOhFQPa5aiEmd16Q6MIT3FgAM4PGbcuMZCCjT71MLw2zsF69+dYz0ohKY9+Q79Jd7gvU29gdZyz1JLzam5Otzaj62N5oWMS2c0NixtPtePS+nHfBlwyfQM02jj4pIDYJIXM0IqSwAy7vmLexw9+FQ10Fz4x97r5vEUWmEvbiBU3rArkyu8kkcfwTEspc5qwzFOXuigOgX7l0pyeb9V0x61NrBxJDbIeqrN/u36CvvwxuUyGKpq7SOI6/Ab/v4ydyiGnLbIHBgEOBMQu92fL7Q4D4Y2dmpYMEaRMJ6SRO1IaRun6nXznFG9S24Xv904Ep1R7WBexNGlPw4JvXjCfhBD0r7EDtd58NPmK9PbC1N+OITr9JdXwm9ol4beuD04IwGM5iqvKJHhDmUkDFco45RPqULE/fpjNxDb8WjsymdVF7OxHMYLkw/9iTyOMWxik2UvZvjpKyHo57M8hNMDFUlHZdvzsWX8o7/AEDvXxTN0L4TUlZkp8Z4jH9rk/wDUpACJugGWjfQ7mnTo5ZIryfwfjXewRNEQuM+aWkSCF69oaU5g0HqnO3OHWGWYTsvL6l1XIah2wh69fa0uSCbHBv0p7B5umA9mObXRMp4Ne9tikikvftqdjnb9XwQaTwWBocLkRO5sDLu9+WQvrvacevKr+HMx8qG9Lqucl9is9KrbqNdONe4lPxqcz0KDpw8nISlwNUsWMVWPevR+lxVIArO5gxaDt8bbDpeyLbmiCQB2F8O47HJMx2R6IIn9ER2XyHIXlHewMSdN/R6RxJGCwcp/EvnPIKRQavfLtpyOtCbq84Z5DnKYsKC+3SQ7WkqtTnRxTG5lFTBe9HfsdTgSUJUCBkc782Ale3FwusqSePqvDo3IampywqKGW81yX0f5wyaSv/oldm4p9qF5su1sfTNHYXvPN8wjrEkNdNvl6N4CN+IwNIreZ28TOVosttTyov7wUJkfI25LytPGnoPhixjRhuUgG4GyY1ZX3nZc1hwNZSH0y7Z65zODYVSQV27Pyb4CfjfJ9JwRsXZP++qCWwkuK5CI5KnnRhJDWrDTk1g6QrmDPtb60hFnpeptrmyGCprs9atwDyDwMWd4TUkliaDfKsz+LXqRu9BIsNwMfNxXjW1pinuMnI4gL1KFoOvZZGr4RRepm6357KSHBJVsAnSwjX0YR/FSk9BfH3aaX/X5AYOSbsY52icHhWiONR89W04GmzV1O+xnfE80kniwswQyzBcNLC6x33XrxCvSpIUauAMqBmUrGye4g8MPeq4dah3HQA4NZIFFN33RHrY+TM6i5VMtEaS83ovvw6uB65R1TNVLAo1XQMlB+EtcOoZAq/r8McZxoGB9f6xBAl3gRvdcfmVQCLDGY6K9/NbxqrLYrbzP+5oul0UsNKCr+6x6y2EmQV5qqHHb/ya5CSgGbbbXnmgzpTr2LetY+lWJF/XomYYV5aMkX7jcgsx9wReh4uV+M16dWPE44pL9EcPlB6MPX5iI2WdyWme/gYgK/rzZLSbnyIM3Bt+uXuoWHrdQFBajwSPY91EyNRYCPGyZty4XPWQZdw6NOZ4YEODbf+TBEYiLcd5fUhIXMsxbDTvj0BKZHfn4OXIcK8eM9ydxu28iXC3MvMQetHXzBp8ggvLAOsBRwQgwSbMumpdoJLpkoqozPYhWHaKdpyGD2sIQfAokP1j0B/RNPmRkd8audLjGMp8KvZFiFq8Jc+MvtfSooFTwkwujHk9eQ/9UNFiamrV0C97QMztARmplhGsFF2rviF5w6VcEZ9VjmAwmDgEx5I1cZ/HErWyWkVv8oRvaiNk0tlWcA3EFNFrSjCSpo4JCgzYhlZQdZC3eADvR2wX3PPE7uTjsx+e/erkLlvvpVK6eIQXRKD9epJ/kvGWIB4ZHnVs8OjGrxzFeZVo4AnCG+ljz0dHtW9ifwMHwS18czvt09cdwLn9hEOn58GgwbXlMQzCI/rk+5YGSz98l2Xn0LN8V+xoZyQ0V+KYeAgWQ9ScJ2rWq6w5F90toIt76cG5axquG2atY44KbAyfcCIaIKw17ojfrAtHY60flqm14UyjmOGhjDU9x+oIgap936+43GXJMVtZSxDeqvBtbGJSh9NeYnLYERMRQFILsF/zb5v5dUVMjwu25zsoc8zOTMB8UCBCEsQfRsE2h/wJxiONrDM68fEgORxVPVXgVRLH4L3uOx/+YBv1HKysqeuIpUUV+TFOFvM0wzgyhCQezSs3+QS6hA1rVYWcbff01ipxlIz/MD2gewy3k0tdtbUZH/2hi/Xkc76OAxX9Og92I9f7TfpyVZQ1cnT0tsm1Z8biVptRPYiax2g4gbN9GiMyGHCIH3Hwv4jxsDRcFdsTzRh4F2muIbFYC2GgpTl70gNrmT8qYB2LxZM1o2U7h1LQ5S4SXed6lzD31EapQATnWsaGxJFM7oof0fIWVdXHgsY89bpBMpgvFww6vgthvCbwnntPZno3i+q9RfX9mlODmrGrjp2X3kNpGnK4TRC64mTmtuFPz9Ug3VfgBIXIH3qTKSDF4Q46g9kG55o5n1k9uC/WIynqMbouRJ1t1Gs1MqZJkSuXtmXqw9fewvZiAi9+SoAX5+JHEUcuQPCyyEFEEMhf9LpbuaVo1Q9XGY3rJ4uwuqjNieVjwy42DpsL7Hy5LavKEsM9UVHLEYqG4IOguO6YB16DltEgEjPwQ5c7CVRez2+pw2MchUzNbUZjMphrGcY2p35g3oSo+5ExAlg8H2bK6jt/+HbDBIY1gWmVjmdF82WK5h4Gup9aVkYbO+tJuG6fb4Pus2uu98aWR0mGnv6NyImPgvRAdc7jFVvSQavKAtslPICt9tHSaZU69Zg1qB+YMy050pUTT0hcdrYnJktMguk2sJ5MFan5d4bFDF7zPngx7TAVrdudvbMun3g3btQtfrTregB6s9/WBi7mzmBBZ8RJyz59cYe+NGN/36/UGt3RWiLEURDZcUV8e/MRm9T8gnCR3ztXHZ9UzhNIT34EghtaXL/TBZXDhhKmRqZpODMBFS9kw/R6W57wPvKSCjzFYn45UD1cwcKNR4ezYvllp0w599AP8mCxYiF9qvRLwgiyfti8ZuzjmpDetGRZaSahVXEtnvKRD/ZWCNVd0XGEEvbDp8IH7+Nt8DWENOW/h9BhJavxtvOwHb0tJd64OGz656HxW6O9jh891PskBmacSCNOaDzwKhEPlUHL+GuGinYlHUaCuWae/cCqaQcNBbV5sCY/uvMamgT8Gkc63pXlyBKb1E4V5cX2ZbemSb0Dtg/xObp0PTPajTMZa1EGje09d7QOPpExjFu1umf0jw34/PpNapen/ggChJlrfSW8VCjXYb0BIcqN6hsOhBPH2LyIGKyghbM7Pov15PcMiApUmgW2CHz2xQ+bxg/vaQTEe5cHWtskd4/mxZehcxGfS9C5mlGSuin2edrle4fVhm00kOzOqVVUw+uvI1qcpzVkUMDIjHe29hPrcik1hpMRyInYuKdOfUM3vUu88rV6voPVGRLLbKYm6CwZV+4mCJdVLqSWlwqGgVMQO845Ow5rSsRy3ug01vx4klsu5vrnPQFNZi4bHEcyGqM7IGrigkLf6s7krw3PWq5DpRD9KinXlxbl/EY3JAwTYM50VHNooXiYmHUOSRLyw2tGwe/bWcJaVouonyfuf+vjDzIlpx2BNpSla//M398aq8wrCruyTQWSPiRp2oN+G/74kYBpZ7lSKjJNn4K2FFv60sDPnxyGFIN7QnsfZrooYdSgyKTeW5Wx7I2sxpeICNLnn0NKTHqFBUBBwV1udQS4Zvt+mKfzyByzGbiExmyjnqfXQhQFyNon9jXtyBXmzk2F0F5w56cM422kD8hHYIWwngin1j4VzvoXvqXe/qWnTMWgcqhIenVTiFe/Gnq5OR57C/myO/rs7BmTgKVanYcon45l+bnCREJnuNOPspislopXDaIPWTZFiC+ZPo8k8BpRB16j2tuYUnLD5posqzllWwdvc7nvX3ITc01bd657f5u+THdFPpx3uiw91qRywj0MPHtqBreiZfgmVriv7vveOSduziX4rNhHhtOH6UBg7/Ifn+NvBpoc0ZobiLQcPW7M2C6rMH3u6bFLJqsBHGvilOD5U5cnQMQTnlDVf3aprl2rm/xiWmUwg6PAqWFg1TbcDdqVD6KeON85EBbX2p6608e9mGEcN/AeK4byWyD05VZBLn5zt+apBIHfqVRq3tSyfsX86wX8P0oWSf78tN9pX+6eE4n/C1BLAwQUAAIACADGc+ZM1kUrKU0AAABrAAAAGwAAAHVuaXZlcnNhbC91bml2ZXJzYWwucG5nLnhtbLOxr8jNUShLLSrOzM+zVTLUM1Cyt+PlsikoSi3LTC1XqACKAQUhQEmh0lbJxAjBLc9MKckAqjAwNkMIZqRmpmeU2CqZm5vDBfWBZgIAUEsBAgAAFAACAAgARJRXRyO0Tvv7AgAAsAgAABQAAAAAAAAAAQAAAAAAAAAAAHVuaXZlcnNhbC9wbGF5ZXIueG1sUEsBAgAAFAACAAgAxnPmTFGFNqS+PQAAaKMAABcAAAAAAAAAAAAAAAAALQMAAHVuaXZlcnNhbC91bml2ZXJzYWwucG5nUEsBAgAAFAACAAgAxnPmTNZFKylNAAAAawAAABsAAAAAAAAAAQAAAAAAIEEAAHVuaXZlcnNhbC91bml2ZXJzYWwucG5nLnhtbFBLBQYAAAAAAwADANAAAACmQQAAAAA="/>
  <p:tag name="ISPRING_PRESENTATION_TITLE" val="时尚简约商业项目计划书策划书PPT"/>
</p:tagLst>
</file>

<file path=ppt/theme/theme1.xml><?xml version="1.0" encoding="utf-8"?>
<a:theme xmlns:a="http://schemas.openxmlformats.org/drawingml/2006/main" name="Office 主题">
  <a:themeElements>
    <a:clrScheme name="自定义 1684">
      <a:dk1>
        <a:sysClr val="windowText" lastClr="000000"/>
      </a:dk1>
      <a:lt1>
        <a:sysClr val="window" lastClr="FFFFFF"/>
      </a:lt1>
      <a:dk2>
        <a:srgbClr val="FCD637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3455</Words>
  <Application>Microsoft Office PowerPoint</Application>
  <PresentationFormat>宽屏</PresentationFormat>
  <Paragraphs>364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Arial Unicode MS</vt:lpstr>
      <vt:lpstr>方正正中黑简体</vt:lpstr>
      <vt:lpstr>宋体</vt:lpstr>
      <vt:lpstr>微软雅黑</vt:lpstr>
      <vt:lpstr>微软雅黑 Light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时尚简约商业项目计划书策划书PPT</dc:title>
  <dc:creator>ZK</dc:creator>
  <cp:lastModifiedBy>Administrator</cp:lastModifiedBy>
  <cp:revision>44</cp:revision>
  <dcterms:created xsi:type="dcterms:W3CDTF">2016-05-17T08:16:00Z</dcterms:created>
  <dcterms:modified xsi:type="dcterms:W3CDTF">2018-07-19T06:24:41Z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